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25" r:id="rId2"/>
    <p:sldId id="316" r:id="rId3"/>
    <p:sldId id="260" r:id="rId4"/>
    <p:sldId id="299" r:id="rId5"/>
    <p:sldId id="300" r:id="rId6"/>
    <p:sldId id="301" r:id="rId7"/>
    <p:sldId id="302" r:id="rId8"/>
    <p:sldId id="303" r:id="rId9"/>
    <p:sldId id="261" r:id="rId10"/>
    <p:sldId id="266" r:id="rId11"/>
    <p:sldId id="366" r:id="rId12"/>
    <p:sldId id="334" r:id="rId13"/>
    <p:sldId id="336" r:id="rId14"/>
    <p:sldId id="385" r:id="rId15"/>
    <p:sldId id="431" r:id="rId16"/>
    <p:sldId id="432" r:id="rId17"/>
    <p:sldId id="415" r:id="rId18"/>
    <p:sldId id="416" r:id="rId19"/>
    <p:sldId id="434" r:id="rId20"/>
    <p:sldId id="427" r:id="rId21"/>
    <p:sldId id="433" r:id="rId22"/>
    <p:sldId id="428" r:id="rId23"/>
    <p:sldId id="429" r:id="rId24"/>
    <p:sldId id="430" r:id="rId25"/>
    <p:sldId id="404" r:id="rId26"/>
    <p:sldId id="342" r:id="rId27"/>
    <p:sldId id="42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E1E3"/>
    <a:srgbClr val="36FF57"/>
    <a:srgbClr val="FF1E7A"/>
    <a:srgbClr val="1D872E"/>
    <a:srgbClr val="FBF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4" autoAdjust="0"/>
    <p:restoredTop sz="90268" autoAdjust="0"/>
  </p:normalViewPr>
  <p:slideViewPr>
    <p:cSldViewPr snapToGrid="0">
      <p:cViewPr varScale="1">
        <p:scale>
          <a:sx n="60" d="100"/>
          <a:sy n="60" d="100"/>
        </p:scale>
        <p:origin x="1484" y="48"/>
      </p:cViewPr>
      <p:guideLst>
        <p:guide orient="horz" pos="2160"/>
        <p:guide pos="2880"/>
      </p:guideLst>
    </p:cSldViewPr>
  </p:slideViewPr>
  <p:outlineViewPr>
    <p:cViewPr>
      <p:scale>
        <a:sx n="33" d="100"/>
        <a:sy n="33" d="100"/>
      </p:scale>
      <p:origin x="0" y="32136"/>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5T04:32:13.437" idx="1">
    <p:pos x="5696" y="296"/>
    <p:text/>
  </p:cm>
</p:cmLst>
</file>

<file path=ppt/diagrams/_rels/data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EECE1-7D22-4BAF-91A8-82216E39820C}" type="doc">
      <dgm:prSet loTypeId="urn:microsoft.com/office/officeart/2005/8/layout/arrow2" loCatId="process" qsTypeId="urn:microsoft.com/office/officeart/2005/8/quickstyle/simple1" qsCatId="simple" csTypeId="urn:microsoft.com/office/officeart/2005/8/colors/accent2_3" csCatId="accent2" phldr="1"/>
      <dgm:spPr/>
    </dgm:pt>
    <dgm:pt modelId="{E34733CE-942F-4E2D-8E89-552DD3C70D46}">
      <dgm:prSet phldrT="[Text]" custT="1"/>
      <dgm:spPr>
        <a:solidFill>
          <a:srgbClr val="B4C25E"/>
        </a:solidFill>
      </dgm:spPr>
      <dgm:t>
        <a:bodyPr/>
        <a:lstStyle/>
        <a:p>
          <a:r>
            <a:rPr lang="en-US" sz="2400" i="1" dirty="0"/>
            <a:t>Science for All Americans </a:t>
          </a:r>
        </a:p>
        <a:p>
          <a:r>
            <a:rPr lang="en-US" sz="2400" i="1" dirty="0"/>
            <a:t>NSES and </a:t>
          </a:r>
        </a:p>
        <a:p>
          <a:r>
            <a:rPr lang="en-US" sz="2400" i="1" dirty="0"/>
            <a:t>Benchmarks   </a:t>
          </a:r>
        </a:p>
      </dgm:t>
    </dgm:pt>
    <dgm:pt modelId="{63DE65A6-D650-4372-A37F-A577A9D24256}" type="parTrans" cxnId="{D6CBF596-1261-4444-AAD1-EF7E272C5936}">
      <dgm:prSet/>
      <dgm:spPr/>
      <dgm:t>
        <a:bodyPr/>
        <a:lstStyle/>
        <a:p>
          <a:endParaRPr lang="en-US"/>
        </a:p>
      </dgm:t>
    </dgm:pt>
    <dgm:pt modelId="{AB2275C0-AF2D-43A9-B75E-870619DF8977}" type="sibTrans" cxnId="{D6CBF596-1261-4444-AAD1-EF7E272C5936}">
      <dgm:prSet/>
      <dgm:spPr/>
      <dgm:t>
        <a:bodyPr/>
        <a:lstStyle/>
        <a:p>
          <a:endParaRPr lang="en-US"/>
        </a:p>
      </dgm:t>
    </dgm:pt>
    <dgm:pt modelId="{CA3944B5-8DB6-48B5-8D6F-25C56DB23E19}">
      <dgm:prSet phldrT="[Text]" custT="1"/>
      <dgm:spPr>
        <a:solidFill>
          <a:srgbClr val="92D050"/>
        </a:solidFill>
      </dgm:spPr>
      <dgm:t>
        <a:bodyPr/>
        <a:lstStyle/>
        <a:p>
          <a:r>
            <a:rPr lang="en-US" sz="2400" i="1" dirty="0"/>
            <a:t>Research (i.e. Taking Science to School and Ready, Set, Science!)</a:t>
          </a:r>
        </a:p>
      </dgm:t>
    </dgm:pt>
    <dgm:pt modelId="{302F109C-1621-4D6A-99D9-D43047A32270}" type="parTrans" cxnId="{A9241FE5-53A8-48F0-BBC0-C1AF2185239E}">
      <dgm:prSet/>
      <dgm:spPr/>
      <dgm:t>
        <a:bodyPr/>
        <a:lstStyle/>
        <a:p>
          <a:endParaRPr lang="en-US"/>
        </a:p>
      </dgm:t>
    </dgm:pt>
    <dgm:pt modelId="{969FF1B5-90F3-4D9D-9DC8-2392208FDCC0}" type="sibTrans" cxnId="{A9241FE5-53A8-48F0-BBC0-C1AF2185239E}">
      <dgm:prSet/>
      <dgm:spPr/>
      <dgm:t>
        <a:bodyPr/>
        <a:lstStyle/>
        <a:p>
          <a:endParaRPr lang="en-US"/>
        </a:p>
      </dgm:t>
    </dgm:pt>
    <dgm:pt modelId="{D433F906-912E-4F35-946D-1028B0D4836C}">
      <dgm:prSet phldrT="[Text]" custT="1"/>
      <dgm:spPr>
        <a:solidFill>
          <a:srgbClr val="00B050"/>
        </a:solidFill>
      </dgm:spPr>
      <dgm:t>
        <a:bodyPr/>
        <a:lstStyle/>
        <a:p>
          <a:pPr defTabSz="889000">
            <a:lnSpc>
              <a:spcPct val="90000"/>
            </a:lnSpc>
            <a:spcBef>
              <a:spcPct val="0"/>
            </a:spcBef>
            <a:spcAft>
              <a:spcPct val="35000"/>
            </a:spcAft>
          </a:pPr>
          <a:r>
            <a:rPr lang="en-US" sz="2400" i="1" dirty="0"/>
            <a:t>Framework for K-12 Science Education</a:t>
          </a:r>
        </a:p>
        <a:p>
          <a:pPr marL="0" marR="0" indent="0" defTabSz="914400" eaLnBrk="1" fontAlgn="auto" latinLnBrk="0" hangingPunct="1">
            <a:lnSpc>
              <a:spcPct val="100000"/>
            </a:lnSpc>
            <a:spcBef>
              <a:spcPts val="0"/>
            </a:spcBef>
            <a:spcAft>
              <a:spcPts val="0"/>
            </a:spcAft>
            <a:buClrTx/>
            <a:buSzTx/>
            <a:buFontTx/>
            <a:buNone/>
            <a:tabLst/>
            <a:defRPr/>
          </a:pPr>
          <a:r>
            <a:rPr lang="en-US" sz="2400" i="1" dirty="0"/>
            <a:t>NGSS</a:t>
          </a:r>
        </a:p>
      </dgm:t>
    </dgm:pt>
    <dgm:pt modelId="{7EE93FF7-5B56-4830-A156-821F45CAD334}" type="parTrans" cxnId="{4CD012B7-CE8F-4362-8EC8-8FF37FECC810}">
      <dgm:prSet/>
      <dgm:spPr/>
      <dgm:t>
        <a:bodyPr/>
        <a:lstStyle/>
        <a:p>
          <a:endParaRPr lang="en-US"/>
        </a:p>
      </dgm:t>
    </dgm:pt>
    <dgm:pt modelId="{22AA644A-C94E-4D1F-9ADA-F5C583B105B6}" type="sibTrans" cxnId="{4CD012B7-CE8F-4362-8EC8-8FF37FECC810}">
      <dgm:prSet/>
      <dgm:spPr/>
      <dgm:t>
        <a:bodyPr/>
        <a:lstStyle/>
        <a:p>
          <a:endParaRPr lang="en-US"/>
        </a:p>
      </dgm:t>
    </dgm:pt>
    <dgm:pt modelId="{A6DBE061-B444-47E9-B1C1-84052C8D62A9}" type="pres">
      <dgm:prSet presAssocID="{1CEEECE1-7D22-4BAF-91A8-82216E39820C}" presName="arrowDiagram" presStyleCnt="0">
        <dgm:presLayoutVars>
          <dgm:chMax val="5"/>
          <dgm:dir/>
          <dgm:resizeHandles val="exact"/>
        </dgm:presLayoutVars>
      </dgm:prSet>
      <dgm:spPr/>
    </dgm:pt>
    <dgm:pt modelId="{3C8EFEE1-8C9B-4D54-8DCC-FA15C1C54B87}" type="pres">
      <dgm:prSet presAssocID="{1CEEECE1-7D22-4BAF-91A8-82216E39820C}" presName="arrow" presStyleLbl="bgShp" presStyleIdx="0" presStyleCnt="1" custLinFactNeighborX="893" custLinFactNeighborY="-12857"/>
      <dgm:spPr>
        <a:solidFill>
          <a:srgbClr val="FF0000"/>
        </a:solidFill>
      </dgm:spPr>
    </dgm:pt>
    <dgm:pt modelId="{DFCFFD0F-074D-4C8F-9E13-B2D2F6730B03}" type="pres">
      <dgm:prSet presAssocID="{1CEEECE1-7D22-4BAF-91A8-82216E39820C}" presName="arrowDiagram3" presStyleCnt="0"/>
      <dgm:spPr/>
    </dgm:pt>
    <dgm:pt modelId="{1801F49B-9BE1-4BDF-ADB8-607F1E1699F0}" type="pres">
      <dgm:prSet presAssocID="{E34733CE-942F-4E2D-8E89-552DD3C70D46}" presName="bullet3a" presStyleLbl="node1" presStyleIdx="0" presStyleCnt="3" custLinFactX="142811" custLinFactY="-200000" custLinFactNeighborX="200000" custLinFactNeighborY="-281746"/>
      <dgm:spPr/>
    </dgm:pt>
    <dgm:pt modelId="{31DFA320-DF0F-4EDF-A56B-0E0A501CE6D2}" type="pres">
      <dgm:prSet presAssocID="{E34733CE-942F-4E2D-8E89-552DD3C70D46}" presName="textBox3a" presStyleLbl="revTx" presStyleIdx="0" presStyleCnt="3" custScaleY="115635" custLinFactNeighborX="-5930" custLinFactNeighborY="10809">
        <dgm:presLayoutVars>
          <dgm:bulletEnabled val="1"/>
        </dgm:presLayoutVars>
      </dgm:prSet>
      <dgm:spPr/>
    </dgm:pt>
    <dgm:pt modelId="{EB4686B5-F7AF-41E9-AEDF-F66ADE17FFC7}" type="pres">
      <dgm:prSet presAssocID="{CA3944B5-8DB6-48B5-8D6F-25C56DB23E19}" presName="bullet3b" presStyleLbl="node1" presStyleIdx="1" presStyleCnt="3" custLinFactX="72165" custLinFactY="-84299" custLinFactNeighborX="100000" custLinFactNeighborY="-100000"/>
      <dgm:spPr/>
    </dgm:pt>
    <dgm:pt modelId="{B71C9382-6534-4733-A823-F9EA69D0BB2D}" type="pres">
      <dgm:prSet presAssocID="{CA3944B5-8DB6-48B5-8D6F-25C56DB23E19}" presName="textBox3b" presStyleLbl="revTx" presStyleIdx="1" presStyleCnt="3" custScaleY="78998" custLinFactNeighborX="1806" custLinFactNeighborY="2550">
        <dgm:presLayoutVars>
          <dgm:bulletEnabled val="1"/>
        </dgm:presLayoutVars>
      </dgm:prSet>
      <dgm:spPr/>
    </dgm:pt>
    <dgm:pt modelId="{19E393DD-DADE-4505-8777-FFFEF1C20C80}" type="pres">
      <dgm:prSet presAssocID="{D433F906-912E-4F35-946D-1028B0D4836C}" presName="bullet3c" presStyleLbl="node1" presStyleIdx="2" presStyleCnt="3" custLinFactX="86141" custLinFactY="-22481" custLinFactNeighborX="100000" custLinFactNeighborY="-100000"/>
      <dgm:spPr/>
    </dgm:pt>
    <dgm:pt modelId="{43FFD345-941C-43DB-ACFD-874198370ED8}" type="pres">
      <dgm:prSet presAssocID="{D433F906-912E-4F35-946D-1028B0D4836C}" presName="textBox3c" presStyleLbl="revTx" presStyleIdx="2" presStyleCnt="3" custScaleX="125539" custScaleY="70658" custLinFactNeighborX="8720" custLinFactNeighborY="3663">
        <dgm:presLayoutVars>
          <dgm:bulletEnabled val="1"/>
        </dgm:presLayoutVars>
      </dgm:prSet>
      <dgm:spPr/>
    </dgm:pt>
  </dgm:ptLst>
  <dgm:cxnLst>
    <dgm:cxn modelId="{D6CBF596-1261-4444-AAD1-EF7E272C5936}" srcId="{1CEEECE1-7D22-4BAF-91A8-82216E39820C}" destId="{E34733CE-942F-4E2D-8E89-552DD3C70D46}" srcOrd="0" destOrd="0" parTransId="{63DE65A6-D650-4372-A37F-A577A9D24256}" sibTransId="{AB2275C0-AF2D-43A9-B75E-870619DF8977}"/>
    <dgm:cxn modelId="{4CD012B7-CE8F-4362-8EC8-8FF37FECC810}" srcId="{1CEEECE1-7D22-4BAF-91A8-82216E39820C}" destId="{D433F906-912E-4F35-946D-1028B0D4836C}" srcOrd="2" destOrd="0" parTransId="{7EE93FF7-5B56-4830-A156-821F45CAD334}" sibTransId="{22AA644A-C94E-4D1F-9ADA-F5C583B105B6}"/>
    <dgm:cxn modelId="{9030BFCA-A202-48F9-A0AF-B008903A64A6}" type="presOf" srcId="{1CEEECE1-7D22-4BAF-91A8-82216E39820C}" destId="{A6DBE061-B444-47E9-B1C1-84052C8D62A9}" srcOrd="0" destOrd="0" presId="urn:microsoft.com/office/officeart/2005/8/layout/arrow2"/>
    <dgm:cxn modelId="{EC70F7DA-D575-4CC9-9AAE-89C78D222306}" type="presOf" srcId="{CA3944B5-8DB6-48B5-8D6F-25C56DB23E19}" destId="{B71C9382-6534-4733-A823-F9EA69D0BB2D}" srcOrd="0" destOrd="0" presId="urn:microsoft.com/office/officeart/2005/8/layout/arrow2"/>
    <dgm:cxn modelId="{A9241FE5-53A8-48F0-BBC0-C1AF2185239E}" srcId="{1CEEECE1-7D22-4BAF-91A8-82216E39820C}" destId="{CA3944B5-8DB6-48B5-8D6F-25C56DB23E19}" srcOrd="1" destOrd="0" parTransId="{302F109C-1621-4D6A-99D9-D43047A32270}" sibTransId="{969FF1B5-90F3-4D9D-9DC8-2392208FDCC0}"/>
    <dgm:cxn modelId="{F1B52CEE-70CF-4FB7-8664-B2612F79AA03}" type="presOf" srcId="{E34733CE-942F-4E2D-8E89-552DD3C70D46}" destId="{31DFA320-DF0F-4EDF-A56B-0E0A501CE6D2}" srcOrd="0" destOrd="0" presId="urn:microsoft.com/office/officeart/2005/8/layout/arrow2"/>
    <dgm:cxn modelId="{493C64F1-8EC5-479D-9578-8A93E4AF15E4}" type="presOf" srcId="{D433F906-912E-4F35-946D-1028B0D4836C}" destId="{43FFD345-941C-43DB-ACFD-874198370ED8}" srcOrd="0" destOrd="0" presId="urn:microsoft.com/office/officeart/2005/8/layout/arrow2"/>
    <dgm:cxn modelId="{FB95AE0B-4A39-4A42-8B16-4C65BCACE0B3}" type="presParOf" srcId="{A6DBE061-B444-47E9-B1C1-84052C8D62A9}" destId="{3C8EFEE1-8C9B-4D54-8DCC-FA15C1C54B87}" srcOrd="0" destOrd="0" presId="urn:microsoft.com/office/officeart/2005/8/layout/arrow2"/>
    <dgm:cxn modelId="{E77F438F-8A5E-4EB6-9EAA-E990973EB28D}" type="presParOf" srcId="{A6DBE061-B444-47E9-B1C1-84052C8D62A9}" destId="{DFCFFD0F-074D-4C8F-9E13-B2D2F6730B03}" srcOrd="1" destOrd="0" presId="urn:microsoft.com/office/officeart/2005/8/layout/arrow2"/>
    <dgm:cxn modelId="{BF36995C-1685-4AC3-9D45-020DE73CCA5C}" type="presParOf" srcId="{DFCFFD0F-074D-4C8F-9E13-B2D2F6730B03}" destId="{1801F49B-9BE1-4BDF-ADB8-607F1E1699F0}" srcOrd="0" destOrd="0" presId="urn:microsoft.com/office/officeart/2005/8/layout/arrow2"/>
    <dgm:cxn modelId="{6285FE69-033C-44FD-B4FB-11664D385AE9}" type="presParOf" srcId="{DFCFFD0F-074D-4C8F-9E13-B2D2F6730B03}" destId="{31DFA320-DF0F-4EDF-A56B-0E0A501CE6D2}" srcOrd="1" destOrd="0" presId="urn:microsoft.com/office/officeart/2005/8/layout/arrow2"/>
    <dgm:cxn modelId="{C21E7E75-1425-4BD5-9C47-EC310257E45E}" type="presParOf" srcId="{DFCFFD0F-074D-4C8F-9E13-B2D2F6730B03}" destId="{EB4686B5-F7AF-41E9-AEDF-F66ADE17FFC7}" srcOrd="2" destOrd="0" presId="urn:microsoft.com/office/officeart/2005/8/layout/arrow2"/>
    <dgm:cxn modelId="{BE173D78-8170-4CA6-BF9B-2C614DFED02E}" type="presParOf" srcId="{DFCFFD0F-074D-4C8F-9E13-B2D2F6730B03}" destId="{B71C9382-6534-4733-A823-F9EA69D0BB2D}" srcOrd="3" destOrd="0" presId="urn:microsoft.com/office/officeart/2005/8/layout/arrow2"/>
    <dgm:cxn modelId="{3FDF05F7-B86E-4B0C-9CC8-8FEBA62EF619}" type="presParOf" srcId="{DFCFFD0F-074D-4C8F-9E13-B2D2F6730B03}" destId="{19E393DD-DADE-4505-8777-FFFEF1C20C80}" srcOrd="4" destOrd="0" presId="urn:microsoft.com/office/officeart/2005/8/layout/arrow2"/>
    <dgm:cxn modelId="{7196554A-0621-46DF-B599-8B5953FDED99}" type="presParOf" srcId="{DFCFFD0F-074D-4C8F-9E13-B2D2F6730B03}" destId="{43FFD345-941C-43DB-ACFD-874198370ED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AC047-9225-4854-86D5-789D398EA996}" type="doc">
      <dgm:prSet loTypeId="urn:microsoft.com/office/officeart/2005/8/layout/radial1" loCatId="cycle" qsTypeId="urn:microsoft.com/office/officeart/2005/8/quickstyle/3d2" qsCatId="3D" csTypeId="urn:microsoft.com/office/officeart/2005/8/colors/colorful1#1" csCatId="colorful" phldr="1"/>
      <dgm:spPr/>
      <dgm:t>
        <a:bodyPr/>
        <a:lstStyle/>
        <a:p>
          <a:endParaRPr lang="en-US"/>
        </a:p>
      </dgm:t>
    </dgm:pt>
    <dgm:pt modelId="{EE01A232-7C95-427D-B3BD-73C2D1853A95}">
      <dgm:prSet phldrT="[Text]" custT="1"/>
      <dgm:spPr/>
      <dgm:t>
        <a:bodyPr/>
        <a:lstStyle/>
        <a:p>
          <a:pPr>
            <a:lnSpc>
              <a:spcPct val="90000"/>
            </a:lnSpc>
          </a:pPr>
          <a:r>
            <a:rPr lang="en-US" sz="2400" b="1" dirty="0"/>
            <a:t>3D Student Performances </a:t>
          </a:r>
        </a:p>
        <a:p>
          <a:pPr>
            <a:lnSpc>
              <a:spcPct val="80000"/>
            </a:lnSpc>
          </a:pPr>
          <a:r>
            <a:rPr lang="en-US" sz="1600" i="1" dirty="0">
              <a:solidFill>
                <a:srgbClr val="FFFF00"/>
              </a:solidFill>
            </a:rPr>
            <a:t>1. Instruction</a:t>
          </a:r>
        </a:p>
        <a:p>
          <a:pPr>
            <a:lnSpc>
              <a:spcPct val="80000"/>
            </a:lnSpc>
          </a:pPr>
          <a:r>
            <a:rPr lang="en-US" sz="1600" i="1" dirty="0">
              <a:solidFill>
                <a:srgbClr val="FFFF00"/>
              </a:solidFill>
            </a:rPr>
            <a:t>2. Assessment </a:t>
          </a:r>
        </a:p>
        <a:p>
          <a:pPr>
            <a:lnSpc>
              <a:spcPct val="80000"/>
            </a:lnSpc>
          </a:pPr>
          <a:r>
            <a:rPr lang="en-US" sz="1600" i="1" dirty="0">
              <a:solidFill>
                <a:srgbClr val="FFFF00"/>
              </a:solidFill>
            </a:rPr>
            <a:t>3. Instructional Materials</a:t>
          </a:r>
        </a:p>
        <a:p>
          <a:pPr>
            <a:lnSpc>
              <a:spcPct val="80000"/>
            </a:lnSpc>
          </a:pPr>
          <a:r>
            <a:rPr lang="en-US" sz="1600" i="1" dirty="0">
              <a:solidFill>
                <a:srgbClr val="FFFF00"/>
              </a:solidFill>
            </a:rPr>
            <a:t>4. Professional Development  </a:t>
          </a:r>
          <a:br>
            <a:rPr lang="en-US" sz="2000" dirty="0"/>
          </a:br>
          <a:endParaRPr lang="en-US" sz="2000" dirty="0"/>
        </a:p>
      </dgm:t>
    </dgm:pt>
    <dgm:pt modelId="{04379E7F-1852-421B-A97B-B616460FB38B}" type="parTrans" cxnId="{1016720A-4078-4335-BD9C-0CB1D2082DC1}">
      <dgm:prSet/>
      <dgm:spPr/>
      <dgm:t>
        <a:bodyPr/>
        <a:lstStyle/>
        <a:p>
          <a:endParaRPr lang="en-US"/>
        </a:p>
      </dgm:t>
    </dgm:pt>
    <dgm:pt modelId="{B7CDC22C-ED97-41EC-A3DD-9B0CC0E029DC}" type="sibTrans" cxnId="{1016720A-4078-4335-BD9C-0CB1D2082DC1}">
      <dgm:prSet/>
      <dgm:spPr/>
      <dgm:t>
        <a:bodyPr/>
        <a:lstStyle/>
        <a:p>
          <a:endParaRPr lang="en-US"/>
        </a:p>
      </dgm:t>
    </dgm:pt>
    <dgm:pt modelId="{2A457132-E04B-4310-8E57-846C9B9A2F57}">
      <dgm:prSet phldrT="[Text]"/>
      <dgm:spPr/>
      <dgm:t>
        <a:bodyPr/>
        <a:lstStyle/>
        <a:p>
          <a:r>
            <a:rPr lang="en-US" b="1" dirty="0"/>
            <a:t>Science and Engineering  Practices</a:t>
          </a:r>
        </a:p>
      </dgm:t>
    </dgm:pt>
    <dgm:pt modelId="{E159A84C-2930-4A10-8D85-551A942408DE}" type="parTrans" cxnId="{89424041-7683-498A-A164-7C8745AB0DE6}">
      <dgm:prSet/>
      <dgm:spPr/>
      <dgm:t>
        <a:bodyPr/>
        <a:lstStyle/>
        <a:p>
          <a:endParaRPr lang="en-US"/>
        </a:p>
      </dgm:t>
    </dgm:pt>
    <dgm:pt modelId="{E8882060-7A7A-45D8-8FC6-CA4E387A64D6}" type="sibTrans" cxnId="{89424041-7683-498A-A164-7C8745AB0DE6}">
      <dgm:prSet/>
      <dgm:spPr/>
      <dgm:t>
        <a:bodyPr/>
        <a:lstStyle/>
        <a:p>
          <a:endParaRPr lang="en-US"/>
        </a:p>
      </dgm:t>
    </dgm:pt>
    <dgm:pt modelId="{C5E7DC69-8E53-4CA1-A034-F89761750C9B}">
      <dgm:prSet phldrT="[Text]"/>
      <dgm:spPr/>
      <dgm:t>
        <a:bodyPr/>
        <a:lstStyle/>
        <a:p>
          <a:r>
            <a:rPr lang="en-US" b="1" dirty="0"/>
            <a:t>Crosscutting </a:t>
          </a:r>
        </a:p>
        <a:p>
          <a:r>
            <a:rPr lang="en-US" b="1" dirty="0"/>
            <a:t>Concepts</a:t>
          </a:r>
        </a:p>
      </dgm:t>
    </dgm:pt>
    <dgm:pt modelId="{E653DBC7-2FAD-4C24-BAFA-8C340E8F59F1}" type="parTrans" cxnId="{9AC90FE5-258B-4591-A7C9-681F980D90EE}">
      <dgm:prSet/>
      <dgm:spPr/>
      <dgm:t>
        <a:bodyPr/>
        <a:lstStyle/>
        <a:p>
          <a:endParaRPr lang="en-US"/>
        </a:p>
      </dgm:t>
    </dgm:pt>
    <dgm:pt modelId="{0079BF20-B062-4954-84AE-7C9E8B208561}" type="sibTrans" cxnId="{9AC90FE5-258B-4591-A7C9-681F980D90EE}">
      <dgm:prSet/>
      <dgm:spPr/>
      <dgm:t>
        <a:bodyPr/>
        <a:lstStyle/>
        <a:p>
          <a:endParaRPr lang="en-US"/>
        </a:p>
      </dgm:t>
    </dgm:pt>
    <dgm:pt modelId="{0547038F-7887-4D9A-87F5-03B66FA546B8}">
      <dgm:prSet phldrT="[Text]"/>
      <dgm:spPr/>
      <dgm:t>
        <a:bodyPr/>
        <a:lstStyle/>
        <a:p>
          <a:r>
            <a:rPr lang="en-US" b="1" dirty="0"/>
            <a:t>Disciplinary Core Ideas</a:t>
          </a:r>
        </a:p>
      </dgm:t>
    </dgm:pt>
    <dgm:pt modelId="{215EBA10-5C94-454B-942C-748E6CC4B6B4}" type="parTrans" cxnId="{2EAECD62-EB96-4DC2-8087-77CE8A4D4655}">
      <dgm:prSet/>
      <dgm:spPr/>
      <dgm:t>
        <a:bodyPr/>
        <a:lstStyle/>
        <a:p>
          <a:endParaRPr lang="en-US"/>
        </a:p>
      </dgm:t>
    </dgm:pt>
    <dgm:pt modelId="{427A2DC8-115D-47C8-A18A-21BA9530B40E}" type="sibTrans" cxnId="{2EAECD62-EB96-4DC2-8087-77CE8A4D4655}">
      <dgm:prSet/>
      <dgm:spPr/>
      <dgm:t>
        <a:bodyPr/>
        <a:lstStyle/>
        <a:p>
          <a:endParaRPr lang="en-US"/>
        </a:p>
      </dgm:t>
    </dgm:pt>
    <dgm:pt modelId="{61DA0466-24F4-42FA-8923-DEA53BBF19F6}" type="pres">
      <dgm:prSet presAssocID="{FEAAC047-9225-4854-86D5-789D398EA996}" presName="cycle" presStyleCnt="0">
        <dgm:presLayoutVars>
          <dgm:chMax val="1"/>
          <dgm:dir/>
          <dgm:animLvl val="ctr"/>
          <dgm:resizeHandles val="exact"/>
        </dgm:presLayoutVars>
      </dgm:prSet>
      <dgm:spPr/>
    </dgm:pt>
    <dgm:pt modelId="{387B92C8-513E-4765-893A-05177A6F6BB9}" type="pres">
      <dgm:prSet presAssocID="{EE01A232-7C95-427D-B3BD-73C2D1853A95}" presName="centerShape" presStyleLbl="node0" presStyleIdx="0" presStyleCnt="1" custScaleX="152262" custScaleY="152938" custLinFactNeighborY="5735"/>
      <dgm:spPr/>
    </dgm:pt>
    <dgm:pt modelId="{204D5AD2-ABB9-4879-81A2-8BEBDCB7910B}" type="pres">
      <dgm:prSet presAssocID="{E159A84C-2930-4A10-8D85-551A942408DE}" presName="Name9" presStyleLbl="parChTrans1D2" presStyleIdx="0" presStyleCnt="3"/>
      <dgm:spPr/>
    </dgm:pt>
    <dgm:pt modelId="{C1DDBFAA-B436-484A-A263-E9F0C6D870F5}" type="pres">
      <dgm:prSet presAssocID="{E159A84C-2930-4A10-8D85-551A942408DE}" presName="connTx" presStyleLbl="parChTrans1D2" presStyleIdx="0" presStyleCnt="3"/>
      <dgm:spPr/>
    </dgm:pt>
    <dgm:pt modelId="{DF8DE72F-0237-4127-B4CC-7E316B30E0F1}" type="pres">
      <dgm:prSet presAssocID="{2A457132-E04B-4310-8E57-846C9B9A2F57}" presName="node" presStyleLbl="node1" presStyleIdx="0" presStyleCnt="3" custScaleX="104372" custScaleY="103518" custRadScaleRad="97575">
        <dgm:presLayoutVars>
          <dgm:bulletEnabled val="1"/>
        </dgm:presLayoutVars>
      </dgm:prSet>
      <dgm:spPr/>
    </dgm:pt>
    <dgm:pt modelId="{C079A98D-0E39-4241-9A76-EF9419DB979D}" type="pres">
      <dgm:prSet presAssocID="{E653DBC7-2FAD-4C24-BAFA-8C340E8F59F1}" presName="Name9" presStyleLbl="parChTrans1D2" presStyleIdx="1" presStyleCnt="3"/>
      <dgm:spPr/>
    </dgm:pt>
    <dgm:pt modelId="{B44203BE-AEAB-4E94-9629-679667E2B7D8}" type="pres">
      <dgm:prSet presAssocID="{E653DBC7-2FAD-4C24-BAFA-8C340E8F59F1}" presName="connTx" presStyleLbl="parChTrans1D2" presStyleIdx="1" presStyleCnt="3"/>
      <dgm:spPr/>
    </dgm:pt>
    <dgm:pt modelId="{64708977-827E-47E6-A167-5D21AA92AE7C}" type="pres">
      <dgm:prSet presAssocID="{C5E7DC69-8E53-4CA1-A034-F89761750C9B}" presName="node" presStyleLbl="node1" presStyleIdx="1" presStyleCnt="3" custScaleX="106321" custScaleY="107282" custRadScaleRad="123072" custRadScaleInc="-12917">
        <dgm:presLayoutVars>
          <dgm:bulletEnabled val="1"/>
        </dgm:presLayoutVars>
      </dgm:prSet>
      <dgm:spPr/>
    </dgm:pt>
    <dgm:pt modelId="{69B52478-9291-4B7D-8350-B760C1F12979}" type="pres">
      <dgm:prSet presAssocID="{215EBA10-5C94-454B-942C-748E6CC4B6B4}" presName="Name9" presStyleLbl="parChTrans1D2" presStyleIdx="2" presStyleCnt="3"/>
      <dgm:spPr/>
    </dgm:pt>
    <dgm:pt modelId="{0322A177-94F7-48FC-BA39-227204C74B3B}" type="pres">
      <dgm:prSet presAssocID="{215EBA10-5C94-454B-942C-748E6CC4B6B4}" presName="connTx" presStyleLbl="parChTrans1D2" presStyleIdx="2" presStyleCnt="3"/>
      <dgm:spPr/>
    </dgm:pt>
    <dgm:pt modelId="{FAFCF202-B97F-4707-BC24-0087997FCDDA}" type="pres">
      <dgm:prSet presAssocID="{0547038F-7887-4D9A-87F5-03B66FA546B8}" presName="node" presStyleLbl="node1" presStyleIdx="2" presStyleCnt="3" custScaleX="109260" custScaleY="112626" custRadScaleRad="125873" custRadScaleInc="12996">
        <dgm:presLayoutVars>
          <dgm:bulletEnabled val="1"/>
        </dgm:presLayoutVars>
      </dgm:prSet>
      <dgm:spPr/>
    </dgm:pt>
  </dgm:ptLst>
  <dgm:cxnLst>
    <dgm:cxn modelId="{A2B9FF03-02D1-4134-AB1E-32A5B69F376F}" type="presOf" srcId="{FEAAC047-9225-4854-86D5-789D398EA996}" destId="{61DA0466-24F4-42FA-8923-DEA53BBF19F6}" srcOrd="0" destOrd="0" presId="urn:microsoft.com/office/officeart/2005/8/layout/radial1"/>
    <dgm:cxn modelId="{1016720A-4078-4335-BD9C-0CB1D2082DC1}" srcId="{FEAAC047-9225-4854-86D5-789D398EA996}" destId="{EE01A232-7C95-427D-B3BD-73C2D1853A95}" srcOrd="0" destOrd="0" parTransId="{04379E7F-1852-421B-A97B-B616460FB38B}" sibTransId="{B7CDC22C-ED97-41EC-A3DD-9B0CC0E029DC}"/>
    <dgm:cxn modelId="{F93C5F30-8BC0-47CB-BBD4-EE6F65CF693D}" type="presOf" srcId="{C5E7DC69-8E53-4CA1-A034-F89761750C9B}" destId="{64708977-827E-47E6-A167-5D21AA92AE7C}" srcOrd="0" destOrd="0" presId="urn:microsoft.com/office/officeart/2005/8/layout/radial1"/>
    <dgm:cxn modelId="{89424041-7683-498A-A164-7C8745AB0DE6}" srcId="{EE01A232-7C95-427D-B3BD-73C2D1853A95}" destId="{2A457132-E04B-4310-8E57-846C9B9A2F57}" srcOrd="0" destOrd="0" parTransId="{E159A84C-2930-4A10-8D85-551A942408DE}" sibTransId="{E8882060-7A7A-45D8-8FC6-CA4E387A64D6}"/>
    <dgm:cxn modelId="{6D038361-840A-4563-9D9A-0313AAA04FF2}" type="presOf" srcId="{E653DBC7-2FAD-4C24-BAFA-8C340E8F59F1}" destId="{B44203BE-AEAB-4E94-9629-679667E2B7D8}" srcOrd="1" destOrd="0" presId="urn:microsoft.com/office/officeart/2005/8/layout/radial1"/>
    <dgm:cxn modelId="{2EAECD62-EB96-4DC2-8087-77CE8A4D4655}" srcId="{EE01A232-7C95-427D-B3BD-73C2D1853A95}" destId="{0547038F-7887-4D9A-87F5-03B66FA546B8}" srcOrd="2" destOrd="0" parTransId="{215EBA10-5C94-454B-942C-748E6CC4B6B4}" sibTransId="{427A2DC8-115D-47C8-A18A-21BA9530B40E}"/>
    <dgm:cxn modelId="{F5FDF14A-49E6-4A69-9F8E-086439EFF13E}" type="presOf" srcId="{E159A84C-2930-4A10-8D85-551A942408DE}" destId="{204D5AD2-ABB9-4879-81A2-8BEBDCB7910B}" srcOrd="0" destOrd="0" presId="urn:microsoft.com/office/officeart/2005/8/layout/radial1"/>
    <dgm:cxn modelId="{231E0485-693F-4B8A-A86D-6FA15FCF8117}" type="presOf" srcId="{E653DBC7-2FAD-4C24-BAFA-8C340E8F59F1}" destId="{C079A98D-0E39-4241-9A76-EF9419DB979D}" srcOrd="0" destOrd="0" presId="urn:microsoft.com/office/officeart/2005/8/layout/radial1"/>
    <dgm:cxn modelId="{8989BA91-79F5-4E58-BD0B-8C837067C032}" type="presOf" srcId="{0547038F-7887-4D9A-87F5-03B66FA546B8}" destId="{FAFCF202-B97F-4707-BC24-0087997FCDDA}" srcOrd="0" destOrd="0" presId="urn:microsoft.com/office/officeart/2005/8/layout/radial1"/>
    <dgm:cxn modelId="{2FA0A69D-7FE8-4DCA-BEC0-6A1D4200CF07}" type="presOf" srcId="{EE01A232-7C95-427D-B3BD-73C2D1853A95}" destId="{387B92C8-513E-4765-893A-05177A6F6BB9}" srcOrd="0" destOrd="0" presId="urn:microsoft.com/office/officeart/2005/8/layout/radial1"/>
    <dgm:cxn modelId="{BA288BBA-5573-4126-8363-C91CC88FCD10}" type="presOf" srcId="{2A457132-E04B-4310-8E57-846C9B9A2F57}" destId="{DF8DE72F-0237-4127-B4CC-7E316B30E0F1}" srcOrd="0" destOrd="0" presId="urn:microsoft.com/office/officeart/2005/8/layout/radial1"/>
    <dgm:cxn modelId="{304C39C4-AE9F-4F0E-A62C-E1B769597AD0}" type="presOf" srcId="{215EBA10-5C94-454B-942C-748E6CC4B6B4}" destId="{69B52478-9291-4B7D-8350-B760C1F12979}" srcOrd="0" destOrd="0" presId="urn:microsoft.com/office/officeart/2005/8/layout/radial1"/>
    <dgm:cxn modelId="{6272AAD6-EB1D-48C0-AF73-F17FBAB21FB8}" type="presOf" srcId="{E159A84C-2930-4A10-8D85-551A942408DE}" destId="{C1DDBFAA-B436-484A-A263-E9F0C6D870F5}" srcOrd="1" destOrd="0" presId="urn:microsoft.com/office/officeart/2005/8/layout/radial1"/>
    <dgm:cxn modelId="{9AC90FE5-258B-4591-A7C9-681F980D90EE}" srcId="{EE01A232-7C95-427D-B3BD-73C2D1853A95}" destId="{C5E7DC69-8E53-4CA1-A034-F89761750C9B}" srcOrd="1" destOrd="0" parTransId="{E653DBC7-2FAD-4C24-BAFA-8C340E8F59F1}" sibTransId="{0079BF20-B062-4954-84AE-7C9E8B208561}"/>
    <dgm:cxn modelId="{700FF0FC-877D-4E2A-ADC2-00D46845FE30}" type="presOf" srcId="{215EBA10-5C94-454B-942C-748E6CC4B6B4}" destId="{0322A177-94F7-48FC-BA39-227204C74B3B}" srcOrd="1" destOrd="0" presId="urn:microsoft.com/office/officeart/2005/8/layout/radial1"/>
    <dgm:cxn modelId="{F2D5439E-E594-4133-B548-215204FFDA5E}" type="presParOf" srcId="{61DA0466-24F4-42FA-8923-DEA53BBF19F6}" destId="{387B92C8-513E-4765-893A-05177A6F6BB9}" srcOrd="0" destOrd="0" presId="urn:microsoft.com/office/officeart/2005/8/layout/radial1"/>
    <dgm:cxn modelId="{476F850A-7744-4113-9C93-8215A06139F7}" type="presParOf" srcId="{61DA0466-24F4-42FA-8923-DEA53BBF19F6}" destId="{204D5AD2-ABB9-4879-81A2-8BEBDCB7910B}" srcOrd="1" destOrd="0" presId="urn:microsoft.com/office/officeart/2005/8/layout/radial1"/>
    <dgm:cxn modelId="{4BE510B6-3E7B-4097-B1B7-082D9886B39D}" type="presParOf" srcId="{204D5AD2-ABB9-4879-81A2-8BEBDCB7910B}" destId="{C1DDBFAA-B436-484A-A263-E9F0C6D870F5}" srcOrd="0" destOrd="0" presId="urn:microsoft.com/office/officeart/2005/8/layout/radial1"/>
    <dgm:cxn modelId="{1C832DF4-7C83-4B62-8EF2-F038CEDC6AB7}" type="presParOf" srcId="{61DA0466-24F4-42FA-8923-DEA53BBF19F6}" destId="{DF8DE72F-0237-4127-B4CC-7E316B30E0F1}" srcOrd="2" destOrd="0" presId="urn:microsoft.com/office/officeart/2005/8/layout/radial1"/>
    <dgm:cxn modelId="{005FD175-7441-4D40-895E-98CDF73854E8}" type="presParOf" srcId="{61DA0466-24F4-42FA-8923-DEA53BBF19F6}" destId="{C079A98D-0E39-4241-9A76-EF9419DB979D}" srcOrd="3" destOrd="0" presId="urn:microsoft.com/office/officeart/2005/8/layout/radial1"/>
    <dgm:cxn modelId="{4F007A5D-B453-4311-A670-2EC4AD2FEE72}" type="presParOf" srcId="{C079A98D-0E39-4241-9A76-EF9419DB979D}" destId="{B44203BE-AEAB-4E94-9629-679667E2B7D8}" srcOrd="0" destOrd="0" presId="urn:microsoft.com/office/officeart/2005/8/layout/radial1"/>
    <dgm:cxn modelId="{06DB5EA9-2EA3-40CF-AB48-3C1DFBF2DE68}" type="presParOf" srcId="{61DA0466-24F4-42FA-8923-DEA53BBF19F6}" destId="{64708977-827E-47E6-A167-5D21AA92AE7C}" srcOrd="4" destOrd="0" presId="urn:microsoft.com/office/officeart/2005/8/layout/radial1"/>
    <dgm:cxn modelId="{6F4094B7-2806-44F3-86AB-76E18CA2837F}" type="presParOf" srcId="{61DA0466-24F4-42FA-8923-DEA53BBF19F6}" destId="{69B52478-9291-4B7D-8350-B760C1F12979}" srcOrd="5" destOrd="0" presId="urn:microsoft.com/office/officeart/2005/8/layout/radial1"/>
    <dgm:cxn modelId="{96DA4E63-2763-46BF-AD1B-81077AF775F4}" type="presParOf" srcId="{69B52478-9291-4B7D-8350-B760C1F12979}" destId="{0322A177-94F7-48FC-BA39-227204C74B3B}" srcOrd="0" destOrd="0" presId="urn:microsoft.com/office/officeart/2005/8/layout/radial1"/>
    <dgm:cxn modelId="{37CE27B6-5B04-49CF-830E-5C01A8392BEE}" type="presParOf" srcId="{61DA0466-24F4-42FA-8923-DEA53BBF19F6}" destId="{FAFCF202-B97F-4707-BC24-0087997FCDD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CD6A1-2B16-425A-9CAD-8AA8794FAB7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211C22C-38B3-48FC-90C9-E724EEAA2A1D}">
      <dgm:prSet phldrT="[Text]" custT="1"/>
      <dgm:spPr>
        <a:ln>
          <a:solidFill>
            <a:srgbClr val="00B050"/>
          </a:solidFill>
        </a:ln>
      </dgm:spPr>
      <dgm:t>
        <a:bodyPr/>
        <a:lstStyle/>
        <a:p>
          <a:pPr algn="l"/>
          <a:endParaRPr lang="en-US" sz="2800" dirty="0">
            <a:latin typeface="+mn-lt"/>
            <a:cs typeface="Times New Roman" pitchFamily="18" charset="0"/>
          </a:endParaRPr>
        </a:p>
        <a:p>
          <a:pPr algn="l"/>
          <a:r>
            <a:rPr lang="en-US" sz="2400" dirty="0">
              <a:latin typeface="+mn-lt"/>
              <a:cs typeface="Times New Roman" pitchFamily="18" charset="0"/>
            </a:rPr>
            <a:t>Reasoning</a:t>
          </a:r>
          <a:r>
            <a:rPr lang="en-US" sz="2800" dirty="0">
              <a:latin typeface="+mn-lt"/>
              <a:cs typeface="Times New Roman" pitchFamily="18" charset="0"/>
            </a:rPr>
            <a:t> </a:t>
          </a:r>
        </a:p>
      </dgm:t>
    </dgm:pt>
    <dgm:pt modelId="{C68990AC-92C2-4FFD-99C1-4EDD97D81818}" type="parTrans" cxnId="{B6E69308-6653-4145-A2AE-C4F40584B8E4}">
      <dgm:prSet/>
      <dgm:spPr/>
      <dgm:t>
        <a:bodyPr/>
        <a:lstStyle/>
        <a:p>
          <a:endParaRPr lang="en-US"/>
        </a:p>
      </dgm:t>
    </dgm:pt>
    <dgm:pt modelId="{9F685832-48B9-4318-9ED8-DAE4C675A839}" type="sibTrans" cxnId="{B6E69308-6653-4145-A2AE-C4F40584B8E4}">
      <dgm:prSet/>
      <dgm:spPr/>
      <dgm:t>
        <a:bodyPr/>
        <a:lstStyle/>
        <a:p>
          <a:endParaRPr lang="en-US"/>
        </a:p>
      </dgm:t>
    </dgm:pt>
    <dgm:pt modelId="{8295AB91-0D20-4643-8AB2-E5265E748A1B}">
      <dgm:prSet phldrT="[Text]" custT="1"/>
      <dgm:spPr>
        <a:ln>
          <a:solidFill>
            <a:srgbClr val="7030A0"/>
          </a:solidFill>
        </a:ln>
      </dgm:spPr>
      <dgm:t>
        <a:bodyPr/>
        <a:lstStyle/>
        <a:p>
          <a:pPr algn="l">
            <a:spcBef>
              <a:spcPts val="600"/>
            </a:spcBef>
            <a:spcAft>
              <a:spcPts val="492"/>
            </a:spcAft>
          </a:pPr>
          <a:r>
            <a:rPr lang="en-US" sz="1800" dirty="0">
              <a:latin typeface="+mn-lt"/>
              <a:cs typeface="Times New Roman" pitchFamily="18" charset="0"/>
            </a:rPr>
            <a:t>Communicating</a:t>
          </a:r>
        </a:p>
      </dgm:t>
    </dgm:pt>
    <dgm:pt modelId="{6FF964CA-8B93-440B-9775-E9D34B73A3C8}" type="parTrans" cxnId="{D012EBCE-D3DC-4AD1-98A8-C5F97455781C}">
      <dgm:prSet/>
      <dgm:spPr/>
      <dgm:t>
        <a:bodyPr/>
        <a:lstStyle/>
        <a:p>
          <a:endParaRPr lang="en-US"/>
        </a:p>
      </dgm:t>
    </dgm:pt>
    <dgm:pt modelId="{CB68DC87-907E-419B-A40A-BA47E0291727}" type="sibTrans" cxnId="{D012EBCE-D3DC-4AD1-98A8-C5F97455781C}">
      <dgm:prSet/>
      <dgm:spPr/>
      <dgm:t>
        <a:bodyPr/>
        <a:lstStyle/>
        <a:p>
          <a:endParaRPr lang="en-US"/>
        </a:p>
      </dgm:t>
    </dgm:pt>
    <dgm:pt modelId="{869D664E-4C47-4BEC-8D34-C8B778A4346E}">
      <dgm:prSet phldrT="[Text]" custT="1"/>
      <dgm:spPr>
        <a:ln>
          <a:solidFill>
            <a:srgbClr val="FF0000"/>
          </a:solidFill>
        </a:ln>
      </dgm:spPr>
      <dgm:t>
        <a:bodyPr/>
        <a:lstStyle/>
        <a:p>
          <a:pPr algn="l"/>
          <a:endParaRPr lang="en-US" sz="2800" dirty="0">
            <a:latin typeface="+mn-lt"/>
            <a:cs typeface="Times New Roman" pitchFamily="18" charset="0"/>
          </a:endParaRPr>
        </a:p>
        <a:p>
          <a:pPr algn="l"/>
          <a:endParaRPr lang="en-US" sz="2800" dirty="0">
            <a:latin typeface="+mn-lt"/>
            <a:cs typeface="Times New Roman" pitchFamily="18" charset="0"/>
          </a:endParaRPr>
        </a:p>
        <a:p>
          <a:pPr algn="l"/>
          <a:endParaRPr lang="en-US" sz="2800" dirty="0">
            <a:latin typeface="+mn-lt"/>
            <a:cs typeface="Times New Roman" pitchFamily="18" charset="0"/>
          </a:endParaRPr>
        </a:p>
        <a:p>
          <a:pPr algn="l"/>
          <a:r>
            <a:rPr lang="en-US" sz="2400" dirty="0">
              <a:latin typeface="+mn-lt"/>
              <a:cs typeface="Times New Roman" pitchFamily="18" charset="0"/>
            </a:rPr>
            <a:t>Gathering </a:t>
          </a:r>
          <a:br>
            <a:rPr lang="en-US" sz="2800" dirty="0">
              <a:latin typeface="+mn-lt"/>
              <a:cs typeface="Times New Roman" pitchFamily="18" charset="0"/>
            </a:rPr>
          </a:br>
          <a:endParaRPr lang="en-US" sz="2800" dirty="0">
            <a:latin typeface="+mn-lt"/>
            <a:cs typeface="Times New Roman" pitchFamily="18" charset="0"/>
          </a:endParaRPr>
        </a:p>
      </dgm:t>
    </dgm:pt>
    <dgm:pt modelId="{BA953610-A1D4-448B-B008-15C4184CBA95}" type="sibTrans" cxnId="{A3C1A462-466A-4875-A772-033FE5765715}">
      <dgm:prSet/>
      <dgm:spPr/>
      <dgm:t>
        <a:bodyPr/>
        <a:lstStyle/>
        <a:p>
          <a:endParaRPr lang="en-US"/>
        </a:p>
      </dgm:t>
    </dgm:pt>
    <dgm:pt modelId="{9B847929-742B-4D6F-BE11-785B460FF278}" type="parTrans" cxnId="{A3C1A462-466A-4875-A772-033FE5765715}">
      <dgm:prSet/>
      <dgm:spPr/>
      <dgm:t>
        <a:bodyPr/>
        <a:lstStyle/>
        <a:p>
          <a:endParaRPr lang="en-US"/>
        </a:p>
      </dgm:t>
    </dgm:pt>
    <dgm:pt modelId="{4287C79B-113B-425D-A4B3-D9791DED0E6C}" type="pres">
      <dgm:prSet presAssocID="{BF9CD6A1-2B16-425A-9CAD-8AA8794FAB7D}" presName="Name0" presStyleCnt="0">
        <dgm:presLayoutVars>
          <dgm:chMax val="7"/>
          <dgm:dir/>
          <dgm:animLvl val="lvl"/>
          <dgm:resizeHandles val="exact"/>
        </dgm:presLayoutVars>
      </dgm:prSet>
      <dgm:spPr/>
    </dgm:pt>
    <dgm:pt modelId="{5314B13C-E113-47A4-99F6-E5EE427C139C}" type="pres">
      <dgm:prSet presAssocID="{869D664E-4C47-4BEC-8D34-C8B778A4346E}" presName="circle1" presStyleLbl="node1" presStyleIdx="0" presStyleCnt="3" custScaleX="91166" custScaleY="118509" custLinFactNeighborX="-1131" custLinFactNeighborY="1230"/>
      <dgm:spPr>
        <a:solidFill>
          <a:srgbClr val="FF0000"/>
        </a:solidFill>
      </dgm:spPr>
    </dgm:pt>
    <dgm:pt modelId="{07489619-A951-434A-80B7-3EE327531133}" type="pres">
      <dgm:prSet presAssocID="{869D664E-4C47-4BEC-8D34-C8B778A4346E}" presName="space" presStyleCnt="0"/>
      <dgm:spPr/>
    </dgm:pt>
    <dgm:pt modelId="{F7CBD45D-73CC-4FA5-96E5-AD91774A9287}" type="pres">
      <dgm:prSet presAssocID="{869D664E-4C47-4BEC-8D34-C8B778A4346E}" presName="rect1" presStyleLbl="alignAcc1" presStyleIdx="0" presStyleCnt="3" custScaleX="109018" custScaleY="124478" custLinFactNeighborY="-1280"/>
      <dgm:spPr/>
    </dgm:pt>
    <dgm:pt modelId="{75B9260B-FAE7-4054-9D0F-9F82601A705E}" type="pres">
      <dgm:prSet presAssocID="{B211C22C-38B3-48FC-90C9-E724EEAA2A1D}" presName="vertSpace2" presStyleLbl="node1" presStyleIdx="0" presStyleCnt="3"/>
      <dgm:spPr/>
    </dgm:pt>
    <dgm:pt modelId="{AF02493E-406B-4A4C-9AEC-1D862CB4E286}" type="pres">
      <dgm:prSet presAssocID="{B211C22C-38B3-48FC-90C9-E724EEAA2A1D}" presName="circle2" presStyleLbl="node1" presStyleIdx="1" presStyleCnt="3" custScaleX="91469" custScaleY="118370" custLinFactNeighborX="-4685" custLinFactNeighborY="21806"/>
      <dgm:spPr>
        <a:solidFill>
          <a:srgbClr val="00B050"/>
        </a:solidFill>
      </dgm:spPr>
    </dgm:pt>
    <dgm:pt modelId="{DA849A80-2A56-4BC9-BE2F-E7F1EAD8CC88}" type="pres">
      <dgm:prSet presAssocID="{B211C22C-38B3-48FC-90C9-E724EEAA2A1D}" presName="rect2" presStyleLbl="alignAcc1" presStyleIdx="1" presStyleCnt="3" custScaleX="109015" custScaleY="116581" custLinFactNeighborX="-198" custLinFactNeighborY="22343"/>
      <dgm:spPr/>
    </dgm:pt>
    <dgm:pt modelId="{FE5A7C6E-6AFB-47CF-98A9-BC3793848370}" type="pres">
      <dgm:prSet presAssocID="{8295AB91-0D20-4643-8AB2-E5265E748A1B}" presName="vertSpace3" presStyleLbl="node1" presStyleIdx="1" presStyleCnt="3"/>
      <dgm:spPr/>
    </dgm:pt>
    <dgm:pt modelId="{0FB5A4C6-7763-4E89-8651-E36353CCE510}" type="pres">
      <dgm:prSet presAssocID="{8295AB91-0D20-4643-8AB2-E5265E748A1B}" presName="circle3" presStyleLbl="node1" presStyleIdx="2" presStyleCnt="3" custScaleX="77989" custScaleY="86092" custLinFactNeighborX="-7398" custLinFactNeighborY="91175"/>
      <dgm:spPr>
        <a:solidFill>
          <a:srgbClr val="7030A0"/>
        </a:solidFill>
      </dgm:spPr>
    </dgm:pt>
    <dgm:pt modelId="{B77D7E49-DBA4-4AC4-BE6F-D7BC5EAD7EA0}" type="pres">
      <dgm:prSet presAssocID="{8295AB91-0D20-4643-8AB2-E5265E748A1B}" presName="rect3" presStyleLbl="alignAcc1" presStyleIdx="2" presStyleCnt="3" custScaleX="107906" custScaleY="83218" custLinFactNeighborX="-7" custLinFactNeighborY="82283"/>
      <dgm:spPr/>
    </dgm:pt>
    <dgm:pt modelId="{B9C2CAD6-C7AF-41D9-9108-225B6127D6A7}" type="pres">
      <dgm:prSet presAssocID="{869D664E-4C47-4BEC-8D34-C8B778A4346E}" presName="rect1ParTxNoCh" presStyleLbl="alignAcc1" presStyleIdx="2" presStyleCnt="3">
        <dgm:presLayoutVars>
          <dgm:chMax val="1"/>
          <dgm:bulletEnabled val="1"/>
        </dgm:presLayoutVars>
      </dgm:prSet>
      <dgm:spPr/>
    </dgm:pt>
    <dgm:pt modelId="{AD86EA74-9645-4A4C-A189-9DD8C5B5ABBC}" type="pres">
      <dgm:prSet presAssocID="{B211C22C-38B3-48FC-90C9-E724EEAA2A1D}" presName="rect2ParTxNoCh" presStyleLbl="alignAcc1" presStyleIdx="2" presStyleCnt="3">
        <dgm:presLayoutVars>
          <dgm:chMax val="1"/>
          <dgm:bulletEnabled val="1"/>
        </dgm:presLayoutVars>
      </dgm:prSet>
      <dgm:spPr/>
    </dgm:pt>
    <dgm:pt modelId="{B8F5682E-508B-45F8-BE32-F0069D8B2ED4}" type="pres">
      <dgm:prSet presAssocID="{8295AB91-0D20-4643-8AB2-E5265E748A1B}" presName="rect3ParTxNoCh" presStyleLbl="alignAcc1" presStyleIdx="2" presStyleCnt="3">
        <dgm:presLayoutVars>
          <dgm:chMax val="1"/>
          <dgm:bulletEnabled val="1"/>
        </dgm:presLayoutVars>
      </dgm:prSet>
      <dgm:spPr/>
    </dgm:pt>
  </dgm:ptLst>
  <dgm:cxnLst>
    <dgm:cxn modelId="{26ED0008-27FE-4499-888B-4246267CE4BF}" type="presOf" srcId="{8295AB91-0D20-4643-8AB2-E5265E748A1B}" destId="{B8F5682E-508B-45F8-BE32-F0069D8B2ED4}" srcOrd="1" destOrd="0" presId="urn:microsoft.com/office/officeart/2005/8/layout/target3"/>
    <dgm:cxn modelId="{B6E69308-6653-4145-A2AE-C4F40584B8E4}" srcId="{BF9CD6A1-2B16-425A-9CAD-8AA8794FAB7D}" destId="{B211C22C-38B3-48FC-90C9-E724EEAA2A1D}" srcOrd="1" destOrd="0" parTransId="{C68990AC-92C2-4FFD-99C1-4EDD97D81818}" sibTransId="{9F685832-48B9-4318-9ED8-DAE4C675A839}"/>
    <dgm:cxn modelId="{66E91424-96B5-4448-944B-8ECACD0096DA}" type="presOf" srcId="{B211C22C-38B3-48FC-90C9-E724EEAA2A1D}" destId="{AD86EA74-9645-4A4C-A189-9DD8C5B5ABBC}" srcOrd="1" destOrd="0" presId="urn:microsoft.com/office/officeart/2005/8/layout/target3"/>
    <dgm:cxn modelId="{0DFCEE36-2530-4A68-B235-F2D5669D8739}" type="presOf" srcId="{869D664E-4C47-4BEC-8D34-C8B778A4346E}" destId="{B9C2CAD6-C7AF-41D9-9108-225B6127D6A7}" srcOrd="1" destOrd="0" presId="urn:microsoft.com/office/officeart/2005/8/layout/target3"/>
    <dgm:cxn modelId="{A3C1A462-466A-4875-A772-033FE5765715}" srcId="{BF9CD6A1-2B16-425A-9CAD-8AA8794FAB7D}" destId="{869D664E-4C47-4BEC-8D34-C8B778A4346E}" srcOrd="0" destOrd="0" parTransId="{9B847929-742B-4D6F-BE11-785B460FF278}" sibTransId="{BA953610-A1D4-448B-B008-15C4184CBA95}"/>
    <dgm:cxn modelId="{BD179179-CBE0-435A-9FCA-E783E6609372}" type="presOf" srcId="{8295AB91-0D20-4643-8AB2-E5265E748A1B}" destId="{B77D7E49-DBA4-4AC4-BE6F-D7BC5EAD7EA0}" srcOrd="0" destOrd="0" presId="urn:microsoft.com/office/officeart/2005/8/layout/target3"/>
    <dgm:cxn modelId="{2F8F6294-5BE1-408D-A72B-B64D5B769D84}" type="presOf" srcId="{BF9CD6A1-2B16-425A-9CAD-8AA8794FAB7D}" destId="{4287C79B-113B-425D-A4B3-D9791DED0E6C}" srcOrd="0" destOrd="0" presId="urn:microsoft.com/office/officeart/2005/8/layout/target3"/>
    <dgm:cxn modelId="{D012EBCE-D3DC-4AD1-98A8-C5F97455781C}" srcId="{BF9CD6A1-2B16-425A-9CAD-8AA8794FAB7D}" destId="{8295AB91-0D20-4643-8AB2-E5265E748A1B}" srcOrd="2" destOrd="0" parTransId="{6FF964CA-8B93-440B-9775-E9D34B73A3C8}" sibTransId="{CB68DC87-907E-419B-A40A-BA47E0291727}"/>
    <dgm:cxn modelId="{42C71CE3-1849-4EB5-A254-4E44449C4AC0}" type="presOf" srcId="{B211C22C-38B3-48FC-90C9-E724EEAA2A1D}" destId="{DA849A80-2A56-4BC9-BE2F-E7F1EAD8CC88}" srcOrd="0" destOrd="0" presId="urn:microsoft.com/office/officeart/2005/8/layout/target3"/>
    <dgm:cxn modelId="{AAE7D6E8-B78F-4657-8982-0CAF10EB918D}" type="presOf" srcId="{869D664E-4C47-4BEC-8D34-C8B778A4346E}" destId="{F7CBD45D-73CC-4FA5-96E5-AD91774A9287}" srcOrd="0" destOrd="0" presId="urn:microsoft.com/office/officeart/2005/8/layout/target3"/>
    <dgm:cxn modelId="{6988A336-20C2-40F8-96B2-E958179FDA0F}" type="presParOf" srcId="{4287C79B-113B-425D-A4B3-D9791DED0E6C}" destId="{5314B13C-E113-47A4-99F6-E5EE427C139C}" srcOrd="0" destOrd="0" presId="urn:microsoft.com/office/officeart/2005/8/layout/target3"/>
    <dgm:cxn modelId="{01DF0EDA-184E-4692-B09D-CA02B766B9EF}" type="presParOf" srcId="{4287C79B-113B-425D-A4B3-D9791DED0E6C}" destId="{07489619-A951-434A-80B7-3EE327531133}" srcOrd="1" destOrd="0" presId="urn:microsoft.com/office/officeart/2005/8/layout/target3"/>
    <dgm:cxn modelId="{1BFB9723-A65E-4FF8-863C-AC566782CC5C}" type="presParOf" srcId="{4287C79B-113B-425D-A4B3-D9791DED0E6C}" destId="{F7CBD45D-73CC-4FA5-96E5-AD91774A9287}" srcOrd="2" destOrd="0" presId="urn:microsoft.com/office/officeart/2005/8/layout/target3"/>
    <dgm:cxn modelId="{06D4B9BE-70B3-4EB3-9866-80A84000B79E}" type="presParOf" srcId="{4287C79B-113B-425D-A4B3-D9791DED0E6C}" destId="{75B9260B-FAE7-4054-9D0F-9F82601A705E}" srcOrd="3" destOrd="0" presId="urn:microsoft.com/office/officeart/2005/8/layout/target3"/>
    <dgm:cxn modelId="{D441FAA6-820B-4B29-B954-1D7BED66ABA6}" type="presParOf" srcId="{4287C79B-113B-425D-A4B3-D9791DED0E6C}" destId="{AF02493E-406B-4A4C-9AEC-1D862CB4E286}" srcOrd="4" destOrd="0" presId="urn:microsoft.com/office/officeart/2005/8/layout/target3"/>
    <dgm:cxn modelId="{BD083987-61F9-4668-AA6D-1B602CD68E38}" type="presParOf" srcId="{4287C79B-113B-425D-A4B3-D9791DED0E6C}" destId="{DA849A80-2A56-4BC9-BE2F-E7F1EAD8CC88}" srcOrd="5" destOrd="0" presId="urn:microsoft.com/office/officeart/2005/8/layout/target3"/>
    <dgm:cxn modelId="{D3AEEC6A-CED5-46A0-8CAA-B2E56A86D999}" type="presParOf" srcId="{4287C79B-113B-425D-A4B3-D9791DED0E6C}" destId="{FE5A7C6E-6AFB-47CF-98A9-BC3793848370}" srcOrd="6" destOrd="0" presId="urn:microsoft.com/office/officeart/2005/8/layout/target3"/>
    <dgm:cxn modelId="{37B0D738-1746-40D0-8BBC-4B593EF45925}" type="presParOf" srcId="{4287C79B-113B-425D-A4B3-D9791DED0E6C}" destId="{0FB5A4C6-7763-4E89-8651-E36353CCE510}" srcOrd="7" destOrd="0" presId="urn:microsoft.com/office/officeart/2005/8/layout/target3"/>
    <dgm:cxn modelId="{1159114D-8B26-4772-981F-DB9FD3900A71}" type="presParOf" srcId="{4287C79B-113B-425D-A4B3-D9791DED0E6C}" destId="{B77D7E49-DBA4-4AC4-BE6F-D7BC5EAD7EA0}" srcOrd="8" destOrd="0" presId="urn:microsoft.com/office/officeart/2005/8/layout/target3"/>
    <dgm:cxn modelId="{A8C8DE5E-7E8C-476B-BC23-41371D232544}" type="presParOf" srcId="{4287C79B-113B-425D-A4B3-D9791DED0E6C}" destId="{B9C2CAD6-C7AF-41D9-9108-225B6127D6A7}" srcOrd="9" destOrd="0" presId="urn:microsoft.com/office/officeart/2005/8/layout/target3"/>
    <dgm:cxn modelId="{AB85D8D7-5C7C-4AEE-813A-2767AA8AD30C}" type="presParOf" srcId="{4287C79B-113B-425D-A4B3-D9791DED0E6C}" destId="{AD86EA74-9645-4A4C-A189-9DD8C5B5ABBC}" srcOrd="10" destOrd="0" presId="urn:microsoft.com/office/officeart/2005/8/layout/target3"/>
    <dgm:cxn modelId="{2B2355B6-6994-43C0-ACCF-122E68CB3C56}" type="presParOf" srcId="{4287C79B-113B-425D-A4B3-D9791DED0E6C}" destId="{B8F5682E-508B-45F8-BE32-F0069D8B2ED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5A597-F273-45B1-A5BC-71EB81D92B3B}"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2E83847-4701-4F44-8A21-987B97EA6E20}">
      <dgm:prSet phldrT="[Text]" custT="1"/>
      <dgm:spPr>
        <a:solidFill>
          <a:schemeClr val="accent3">
            <a:lumMod val="75000"/>
          </a:schemeClr>
        </a:solidFill>
      </dgm:spPr>
      <dgm:t>
        <a:bodyPr/>
        <a:lstStyle/>
        <a:p>
          <a:pPr>
            <a:lnSpc>
              <a:spcPct val="100000"/>
            </a:lnSpc>
            <a:spcAft>
              <a:spcPts val="0"/>
            </a:spcAft>
          </a:pPr>
          <a:r>
            <a:rPr lang="en-US" sz="3600" dirty="0"/>
            <a:t>Systems</a:t>
          </a:r>
        </a:p>
        <a:p>
          <a:pPr>
            <a:lnSpc>
              <a:spcPct val="90000"/>
            </a:lnSpc>
            <a:spcAft>
              <a:spcPct val="35000"/>
            </a:spcAft>
          </a:pPr>
          <a:br>
            <a:rPr lang="en-US" sz="2000" dirty="0"/>
          </a:br>
          <a:r>
            <a:rPr lang="en-US" sz="2000" dirty="0"/>
            <a:t>Scale and Proportion </a:t>
          </a:r>
          <a:br>
            <a:rPr lang="en-US" sz="2000" dirty="0"/>
          </a:br>
          <a:r>
            <a:rPr lang="en-US" sz="2000" dirty="0"/>
            <a:t>Stability and Change</a:t>
          </a:r>
          <a:br>
            <a:rPr lang="en-US" sz="2000" dirty="0"/>
          </a:br>
          <a:r>
            <a:rPr lang="en-US" sz="2000" dirty="0"/>
            <a:t>Matter and Energy</a:t>
          </a:r>
        </a:p>
        <a:p>
          <a:pPr>
            <a:lnSpc>
              <a:spcPct val="90000"/>
            </a:lnSpc>
            <a:spcAft>
              <a:spcPct val="35000"/>
            </a:spcAft>
          </a:pPr>
          <a:endParaRPr lang="en-US" sz="1600" i="1" dirty="0"/>
        </a:p>
      </dgm:t>
    </dgm:pt>
    <dgm:pt modelId="{F53DC6E6-2EB4-4686-B7EC-1157CC870C9A}" type="parTrans" cxnId="{4D685211-F43B-493C-BD3E-773F5B4DCB76}">
      <dgm:prSet/>
      <dgm:spPr/>
      <dgm:t>
        <a:bodyPr/>
        <a:lstStyle/>
        <a:p>
          <a:endParaRPr lang="en-US"/>
        </a:p>
      </dgm:t>
    </dgm:pt>
    <dgm:pt modelId="{C2D0E737-5A51-46EA-9C77-D440B2B033CA}" type="sibTrans" cxnId="{4D685211-F43B-493C-BD3E-773F5B4DCB76}">
      <dgm:prSet/>
      <dgm:spPr/>
      <dgm:t>
        <a:bodyPr/>
        <a:lstStyle/>
        <a:p>
          <a:endParaRPr lang="en-US"/>
        </a:p>
      </dgm:t>
    </dgm:pt>
    <dgm:pt modelId="{75C5BF9B-3788-4E64-A544-6897B648517A}">
      <dgm:prSet phldrT="[Text]" custT="1"/>
      <dgm:spPr>
        <a:solidFill>
          <a:schemeClr val="accent3">
            <a:lumMod val="75000"/>
          </a:schemeClr>
        </a:solidFill>
      </dgm:spPr>
      <dgm:t>
        <a:bodyPr/>
        <a:lstStyle/>
        <a:p>
          <a:endParaRPr lang="en-US" sz="3200" dirty="0"/>
        </a:p>
        <a:p>
          <a:r>
            <a:rPr lang="en-US" sz="3200" dirty="0"/>
            <a:t>Causality </a:t>
          </a:r>
          <a:br>
            <a:rPr lang="en-US" sz="2800" dirty="0"/>
          </a:br>
          <a:r>
            <a:rPr lang="en-US" sz="2400" dirty="0"/>
            <a:t>Cause and Effect</a:t>
          </a:r>
        </a:p>
        <a:p>
          <a:r>
            <a:rPr lang="en-US" sz="1800" dirty="0"/>
            <a:t>Structure and Function</a:t>
          </a:r>
        </a:p>
        <a:p>
          <a:endParaRPr lang="en-US" sz="1800" dirty="0"/>
        </a:p>
        <a:p>
          <a:r>
            <a:rPr lang="en-US" sz="1800" dirty="0"/>
            <a:t> </a:t>
          </a:r>
        </a:p>
      </dgm:t>
    </dgm:pt>
    <dgm:pt modelId="{3C7C0B80-62D7-4CBA-9F80-D981968498CB}" type="parTrans" cxnId="{CE0B10FA-00D3-4572-9805-23A6A6839510}">
      <dgm:prSet/>
      <dgm:spPr>
        <a:ln>
          <a:solidFill>
            <a:srgbClr val="FF0000"/>
          </a:solidFill>
          <a:headEnd type="arrow"/>
          <a:tailEnd type="arrow"/>
        </a:ln>
      </dgm:spPr>
      <dgm:t>
        <a:bodyPr/>
        <a:lstStyle/>
        <a:p>
          <a:endParaRPr lang="en-US"/>
        </a:p>
      </dgm:t>
    </dgm:pt>
    <dgm:pt modelId="{742259D9-8B79-468B-A5B3-1705F1D4382B}" type="sibTrans" cxnId="{CE0B10FA-00D3-4572-9805-23A6A6839510}">
      <dgm:prSet/>
      <dgm:spPr/>
      <dgm:t>
        <a:bodyPr/>
        <a:lstStyle/>
        <a:p>
          <a:endParaRPr lang="en-US"/>
        </a:p>
      </dgm:t>
    </dgm:pt>
    <dgm:pt modelId="{26B86E17-7173-4B46-9E69-FD1143C8D720}">
      <dgm:prSet phldrT="[Text]" custT="1"/>
      <dgm:spPr>
        <a:solidFill>
          <a:schemeClr val="accent3">
            <a:lumMod val="75000"/>
          </a:schemeClr>
        </a:solidFill>
      </dgm:spPr>
      <dgm:t>
        <a:bodyPr/>
        <a:lstStyle/>
        <a:p>
          <a:r>
            <a:rPr lang="en-US" sz="3200" dirty="0"/>
            <a:t>Patterns</a:t>
          </a:r>
        </a:p>
      </dgm:t>
    </dgm:pt>
    <dgm:pt modelId="{26F99D46-3CE8-40AD-B01B-23FAB78A0EC7}" type="parTrans" cxnId="{789B0BCF-9CA1-4461-BF87-526768131E96}">
      <dgm:prSet/>
      <dgm:spPr>
        <a:ln>
          <a:solidFill>
            <a:srgbClr val="FF0000"/>
          </a:solidFill>
          <a:headEnd type="arrow"/>
          <a:tailEnd type="arrow"/>
        </a:ln>
      </dgm:spPr>
      <dgm:t>
        <a:bodyPr/>
        <a:lstStyle/>
        <a:p>
          <a:endParaRPr lang="en-US"/>
        </a:p>
      </dgm:t>
    </dgm:pt>
    <dgm:pt modelId="{317864BB-5768-48A8-A9B3-41BC9D643973}" type="sibTrans" cxnId="{789B0BCF-9CA1-4461-BF87-526768131E96}">
      <dgm:prSet/>
      <dgm:spPr/>
      <dgm:t>
        <a:bodyPr/>
        <a:lstStyle/>
        <a:p>
          <a:endParaRPr lang="en-US"/>
        </a:p>
      </dgm:t>
    </dgm:pt>
    <dgm:pt modelId="{BE87EE3F-EDB9-4B24-83F7-BE26BC43DD28}">
      <dgm:prSet custScaleX="165774" custScaleY="159967" custRadScaleRad="131924" custRadScaleInc="-70037"/>
      <dgm:spPr/>
      <dgm:t>
        <a:bodyPr/>
        <a:lstStyle/>
        <a:p>
          <a:endParaRPr lang="en-US" dirty="0"/>
        </a:p>
      </dgm:t>
    </dgm:pt>
    <dgm:pt modelId="{33E34022-7AF0-4F7A-A4FD-46F761FC7673}" type="parTrans" cxnId="{15DEC195-C36B-4B91-9CA9-D78CA4681DC0}">
      <dgm:prSet/>
      <dgm:spPr/>
      <dgm:t>
        <a:bodyPr/>
        <a:lstStyle/>
        <a:p>
          <a:endParaRPr lang="en-US"/>
        </a:p>
      </dgm:t>
    </dgm:pt>
    <dgm:pt modelId="{340222B1-3EC2-4BC1-A08E-33E8E00645C0}" type="sibTrans" cxnId="{15DEC195-C36B-4B91-9CA9-D78CA4681DC0}">
      <dgm:prSet/>
      <dgm:spPr/>
      <dgm:t>
        <a:bodyPr/>
        <a:lstStyle/>
        <a:p>
          <a:endParaRPr lang="en-US"/>
        </a:p>
      </dgm:t>
    </dgm:pt>
    <dgm:pt modelId="{21C57A3B-5442-4944-80FC-5DAE4CB1DDFA}" type="pres">
      <dgm:prSet presAssocID="{F395A597-F273-45B1-A5BC-71EB81D92B3B}" presName="cycle" presStyleCnt="0">
        <dgm:presLayoutVars>
          <dgm:chMax val="1"/>
          <dgm:dir/>
          <dgm:animLvl val="ctr"/>
          <dgm:resizeHandles val="exact"/>
        </dgm:presLayoutVars>
      </dgm:prSet>
      <dgm:spPr/>
    </dgm:pt>
    <dgm:pt modelId="{8AAC850B-6846-4949-9B00-1A1D99228E12}" type="pres">
      <dgm:prSet presAssocID="{F2E83847-4701-4F44-8A21-987B97EA6E20}" presName="centerShape" presStyleLbl="node0" presStyleIdx="0" presStyleCnt="1" custScaleX="179599" custScaleY="171873" custLinFactNeighborX="-58276" custLinFactNeighborY="31143"/>
      <dgm:spPr/>
    </dgm:pt>
    <dgm:pt modelId="{4B76B56C-13EE-49CB-8575-E3F1BE21ED60}" type="pres">
      <dgm:prSet presAssocID="{3C7C0B80-62D7-4CBA-9F80-D981968498CB}" presName="Name9" presStyleLbl="parChTrans1D2" presStyleIdx="0" presStyleCnt="2"/>
      <dgm:spPr/>
    </dgm:pt>
    <dgm:pt modelId="{33DB53E4-9DB6-4AC6-AC6C-AB42C0128980}" type="pres">
      <dgm:prSet presAssocID="{3C7C0B80-62D7-4CBA-9F80-D981968498CB}" presName="connTx" presStyleLbl="parChTrans1D2" presStyleIdx="0" presStyleCnt="2"/>
      <dgm:spPr/>
    </dgm:pt>
    <dgm:pt modelId="{B0F2B725-46AE-4A52-AFEE-CDDF5B803812}" type="pres">
      <dgm:prSet presAssocID="{75C5BF9B-3788-4E64-A544-6897B648517A}" presName="node" presStyleLbl="node1" presStyleIdx="0" presStyleCnt="2" custScaleX="177092" custScaleY="168493" custRadScaleRad="76384" custRadScaleInc="1231">
        <dgm:presLayoutVars>
          <dgm:bulletEnabled val="1"/>
        </dgm:presLayoutVars>
      </dgm:prSet>
      <dgm:spPr/>
    </dgm:pt>
    <dgm:pt modelId="{2C25494B-8CE6-4C64-B6CD-CE2B29FFFD1B}" type="pres">
      <dgm:prSet presAssocID="{26F99D46-3CE8-40AD-B01B-23FAB78A0EC7}" presName="Name9" presStyleLbl="parChTrans1D2" presStyleIdx="1" presStyleCnt="2"/>
      <dgm:spPr/>
    </dgm:pt>
    <dgm:pt modelId="{541C609A-5549-4274-BE5E-F9E289AE1ACE}" type="pres">
      <dgm:prSet presAssocID="{26F99D46-3CE8-40AD-B01B-23FAB78A0EC7}" presName="connTx" presStyleLbl="parChTrans1D2" presStyleIdx="1" presStyleCnt="2"/>
      <dgm:spPr/>
    </dgm:pt>
    <dgm:pt modelId="{A5A73D98-479C-4669-860B-4DC8A0EBCFB9}" type="pres">
      <dgm:prSet presAssocID="{26B86E17-7173-4B46-9E69-FD1143C8D720}" presName="node" presStyleLbl="node1" presStyleIdx="1" presStyleCnt="2" custScaleX="165774" custScaleY="159967" custRadScaleRad="131924" custRadScaleInc="-70037">
        <dgm:presLayoutVars>
          <dgm:bulletEnabled val="1"/>
        </dgm:presLayoutVars>
      </dgm:prSet>
      <dgm:spPr/>
    </dgm:pt>
  </dgm:ptLst>
  <dgm:cxnLst>
    <dgm:cxn modelId="{4D685211-F43B-493C-BD3E-773F5B4DCB76}" srcId="{F395A597-F273-45B1-A5BC-71EB81D92B3B}" destId="{F2E83847-4701-4F44-8A21-987B97EA6E20}" srcOrd="0" destOrd="0" parTransId="{F53DC6E6-2EB4-4686-B7EC-1157CC870C9A}" sibTransId="{C2D0E737-5A51-46EA-9C77-D440B2B033CA}"/>
    <dgm:cxn modelId="{C396545D-056C-4594-984E-26B0EB459A08}" type="presOf" srcId="{26B86E17-7173-4B46-9E69-FD1143C8D720}" destId="{A5A73D98-479C-4669-860B-4DC8A0EBCFB9}" srcOrd="0" destOrd="0" presId="urn:microsoft.com/office/officeart/2005/8/layout/radial1"/>
    <dgm:cxn modelId="{3644E150-3A73-4653-9887-C5D6A806312B}" type="presOf" srcId="{26F99D46-3CE8-40AD-B01B-23FAB78A0EC7}" destId="{541C609A-5549-4274-BE5E-F9E289AE1ACE}" srcOrd="1" destOrd="0" presId="urn:microsoft.com/office/officeart/2005/8/layout/radial1"/>
    <dgm:cxn modelId="{D59F097F-B869-4C63-A105-0DF2986B424F}" type="presOf" srcId="{F2E83847-4701-4F44-8A21-987B97EA6E20}" destId="{8AAC850B-6846-4949-9B00-1A1D99228E12}" srcOrd="0" destOrd="0" presId="urn:microsoft.com/office/officeart/2005/8/layout/radial1"/>
    <dgm:cxn modelId="{15DEC195-C36B-4B91-9CA9-D78CA4681DC0}" srcId="{F395A597-F273-45B1-A5BC-71EB81D92B3B}" destId="{BE87EE3F-EDB9-4B24-83F7-BE26BC43DD28}" srcOrd="1" destOrd="0" parTransId="{33E34022-7AF0-4F7A-A4FD-46F761FC7673}" sibTransId="{340222B1-3EC2-4BC1-A08E-33E8E00645C0}"/>
    <dgm:cxn modelId="{94EA6397-78C6-4623-8EA4-B4C9467193F3}" type="presOf" srcId="{26F99D46-3CE8-40AD-B01B-23FAB78A0EC7}" destId="{2C25494B-8CE6-4C64-B6CD-CE2B29FFFD1B}" srcOrd="0" destOrd="0" presId="urn:microsoft.com/office/officeart/2005/8/layout/radial1"/>
    <dgm:cxn modelId="{B154A69E-17B9-4787-AC12-D12104377C0F}" type="presOf" srcId="{F395A597-F273-45B1-A5BC-71EB81D92B3B}" destId="{21C57A3B-5442-4944-80FC-5DAE4CB1DDFA}" srcOrd="0" destOrd="0" presId="urn:microsoft.com/office/officeart/2005/8/layout/radial1"/>
    <dgm:cxn modelId="{08EC8C9F-AEE6-4FCF-9E1A-72627DC036FA}" type="presOf" srcId="{3C7C0B80-62D7-4CBA-9F80-D981968498CB}" destId="{4B76B56C-13EE-49CB-8575-E3F1BE21ED60}" srcOrd="0" destOrd="0" presId="urn:microsoft.com/office/officeart/2005/8/layout/radial1"/>
    <dgm:cxn modelId="{4A03E7C2-60ED-4A58-A30D-9EC97728BE14}" type="presOf" srcId="{75C5BF9B-3788-4E64-A544-6897B648517A}" destId="{B0F2B725-46AE-4A52-AFEE-CDDF5B803812}" srcOrd="0" destOrd="0" presId="urn:microsoft.com/office/officeart/2005/8/layout/radial1"/>
    <dgm:cxn modelId="{0A7FB5C8-BAB3-450B-8AB8-C2FF51FD423C}" type="presOf" srcId="{3C7C0B80-62D7-4CBA-9F80-D981968498CB}" destId="{33DB53E4-9DB6-4AC6-AC6C-AB42C0128980}" srcOrd="1" destOrd="0" presId="urn:microsoft.com/office/officeart/2005/8/layout/radial1"/>
    <dgm:cxn modelId="{789B0BCF-9CA1-4461-BF87-526768131E96}" srcId="{F2E83847-4701-4F44-8A21-987B97EA6E20}" destId="{26B86E17-7173-4B46-9E69-FD1143C8D720}" srcOrd="1" destOrd="0" parTransId="{26F99D46-3CE8-40AD-B01B-23FAB78A0EC7}" sibTransId="{317864BB-5768-48A8-A9B3-41BC9D643973}"/>
    <dgm:cxn modelId="{CE0B10FA-00D3-4572-9805-23A6A6839510}" srcId="{F2E83847-4701-4F44-8A21-987B97EA6E20}" destId="{75C5BF9B-3788-4E64-A544-6897B648517A}" srcOrd="0" destOrd="0" parTransId="{3C7C0B80-62D7-4CBA-9F80-D981968498CB}" sibTransId="{742259D9-8B79-468B-A5B3-1705F1D4382B}"/>
    <dgm:cxn modelId="{5D6B262A-0F8C-4003-A144-A8FC8642B20C}" type="presParOf" srcId="{21C57A3B-5442-4944-80FC-5DAE4CB1DDFA}" destId="{8AAC850B-6846-4949-9B00-1A1D99228E12}" srcOrd="0" destOrd="0" presId="urn:microsoft.com/office/officeart/2005/8/layout/radial1"/>
    <dgm:cxn modelId="{730C7835-A21F-42B7-8455-A392DB2EE8F2}" type="presParOf" srcId="{21C57A3B-5442-4944-80FC-5DAE4CB1DDFA}" destId="{4B76B56C-13EE-49CB-8575-E3F1BE21ED60}" srcOrd="1" destOrd="0" presId="urn:microsoft.com/office/officeart/2005/8/layout/radial1"/>
    <dgm:cxn modelId="{8893815A-4815-4F78-A015-FAA88B6FAE08}" type="presParOf" srcId="{4B76B56C-13EE-49CB-8575-E3F1BE21ED60}" destId="{33DB53E4-9DB6-4AC6-AC6C-AB42C0128980}" srcOrd="0" destOrd="0" presId="urn:microsoft.com/office/officeart/2005/8/layout/radial1"/>
    <dgm:cxn modelId="{23812E4E-C8C2-438D-9F78-FEBAFB67139E}" type="presParOf" srcId="{21C57A3B-5442-4944-80FC-5DAE4CB1DDFA}" destId="{B0F2B725-46AE-4A52-AFEE-CDDF5B803812}" srcOrd="2" destOrd="0" presId="urn:microsoft.com/office/officeart/2005/8/layout/radial1"/>
    <dgm:cxn modelId="{365A2273-D6DA-4B08-852A-42D2E43708AD}" type="presParOf" srcId="{21C57A3B-5442-4944-80FC-5DAE4CB1DDFA}" destId="{2C25494B-8CE6-4C64-B6CD-CE2B29FFFD1B}" srcOrd="3" destOrd="0" presId="urn:microsoft.com/office/officeart/2005/8/layout/radial1"/>
    <dgm:cxn modelId="{93294817-69E4-4826-A95D-A421BC409CB9}" type="presParOf" srcId="{2C25494B-8CE6-4C64-B6CD-CE2B29FFFD1B}" destId="{541C609A-5549-4274-BE5E-F9E289AE1ACE}" srcOrd="0" destOrd="0" presId="urn:microsoft.com/office/officeart/2005/8/layout/radial1"/>
    <dgm:cxn modelId="{2A27A2F2-E000-4049-91F2-C6E91E6B6501}" type="presParOf" srcId="{21C57A3B-5442-4944-80FC-5DAE4CB1DDFA}" destId="{A5A73D98-479C-4669-860B-4DC8A0EBCFB9}"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1FDFF6-DB57-DD43-BE7B-9F222EAEF2AE}"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D52E90BB-117F-4E41-9569-ECBCF7AA2C94}">
      <dgm:prSet phldrT="[Text]"/>
      <dgm:spPr/>
      <dgm:t>
        <a:bodyPr/>
        <a:lstStyle/>
        <a:p>
          <a:r>
            <a:rPr lang="en-US" dirty="0"/>
            <a:t>Phenomena</a:t>
          </a:r>
        </a:p>
      </dgm:t>
    </dgm:pt>
    <dgm:pt modelId="{5F1F9B5A-3D60-064D-BDFC-E55BF26C8318}" type="parTrans" cxnId="{E95E621C-FE82-934C-AFE2-61A0D02E367E}">
      <dgm:prSet/>
      <dgm:spPr/>
      <dgm:t>
        <a:bodyPr/>
        <a:lstStyle/>
        <a:p>
          <a:endParaRPr lang="en-US"/>
        </a:p>
      </dgm:t>
    </dgm:pt>
    <dgm:pt modelId="{4CC102D9-F6C5-334B-82BF-32AE723E917A}" type="sibTrans" cxnId="{E95E621C-FE82-934C-AFE2-61A0D02E367E}">
      <dgm:prSet/>
      <dgm:spPr/>
      <dgm:t>
        <a:bodyPr/>
        <a:lstStyle/>
        <a:p>
          <a:endParaRPr lang="en-US"/>
        </a:p>
      </dgm:t>
    </dgm:pt>
    <dgm:pt modelId="{26A92DF7-8CC5-D842-A45E-26F6D73998BE}">
      <dgm:prSet phldrT="[Text]"/>
      <dgm:spPr>
        <a:solidFill>
          <a:schemeClr val="accent3">
            <a:lumMod val="75000"/>
          </a:schemeClr>
        </a:solidFill>
      </dgm:spPr>
      <dgm:t>
        <a:bodyPr/>
        <a:lstStyle/>
        <a:p>
          <a:r>
            <a:rPr lang="en-US" dirty="0"/>
            <a:t>Defining Systems to  Investigate </a:t>
          </a:r>
        </a:p>
      </dgm:t>
    </dgm:pt>
    <dgm:pt modelId="{36E7D80C-BB71-0845-89EE-5BC9E38C13FE}" type="parTrans" cxnId="{125C007B-522E-634E-9B08-B91B2F508300}">
      <dgm:prSet/>
      <dgm:spPr/>
      <dgm:t>
        <a:bodyPr/>
        <a:lstStyle/>
        <a:p>
          <a:endParaRPr lang="en-US"/>
        </a:p>
      </dgm:t>
    </dgm:pt>
    <dgm:pt modelId="{10371E6B-8904-3D47-997D-223D836C343E}" type="sibTrans" cxnId="{125C007B-522E-634E-9B08-B91B2F508300}">
      <dgm:prSet/>
      <dgm:spPr/>
      <dgm:t>
        <a:bodyPr/>
        <a:lstStyle/>
        <a:p>
          <a:endParaRPr lang="en-US"/>
        </a:p>
      </dgm:t>
    </dgm:pt>
    <dgm:pt modelId="{6A74B9B9-CFAA-B74C-9F72-1550291760F1}">
      <dgm:prSet phldrT="[Text]"/>
      <dgm:spPr>
        <a:solidFill>
          <a:schemeClr val="accent3">
            <a:lumMod val="75000"/>
          </a:schemeClr>
        </a:solidFill>
      </dgm:spPr>
      <dgm:t>
        <a:bodyPr/>
        <a:lstStyle/>
        <a:p>
          <a:r>
            <a:rPr lang="en-US" dirty="0"/>
            <a:t>Finding and Using Patterns as Evidence</a:t>
          </a:r>
        </a:p>
      </dgm:t>
    </dgm:pt>
    <dgm:pt modelId="{8A8227B3-2FE5-B045-BDFC-0072B474C893}" type="parTrans" cxnId="{1454C5B0-D5CD-B448-A58F-C0ECF123A97F}">
      <dgm:prSet/>
      <dgm:spPr/>
      <dgm:t>
        <a:bodyPr/>
        <a:lstStyle/>
        <a:p>
          <a:endParaRPr lang="en-US"/>
        </a:p>
      </dgm:t>
    </dgm:pt>
    <dgm:pt modelId="{B6808935-5443-E24C-8FB7-90C9AEEAD126}" type="sibTrans" cxnId="{1454C5B0-D5CD-B448-A58F-C0ECF123A97F}">
      <dgm:prSet/>
      <dgm:spPr>
        <a:solidFill>
          <a:schemeClr val="tx2">
            <a:lumMod val="60000"/>
            <a:lumOff val="40000"/>
          </a:schemeClr>
        </a:solidFill>
      </dgm:spPr>
      <dgm:t>
        <a:bodyPr/>
        <a:lstStyle/>
        <a:p>
          <a:endParaRPr lang="en-US"/>
        </a:p>
      </dgm:t>
    </dgm:pt>
    <dgm:pt modelId="{C319FAB6-ACB5-0A49-AAD3-01EF4D2E8BEC}">
      <dgm:prSet phldrT="[Text]"/>
      <dgm:spPr>
        <a:solidFill>
          <a:schemeClr val="accent3">
            <a:lumMod val="75000"/>
          </a:schemeClr>
        </a:solidFill>
      </dgm:spPr>
      <dgm:t>
        <a:bodyPr/>
        <a:lstStyle/>
        <a:p>
          <a:r>
            <a:rPr lang="en-US" dirty="0"/>
            <a:t>Determining </a:t>
          </a:r>
          <a:br>
            <a:rPr lang="en-US" dirty="0"/>
          </a:br>
          <a:r>
            <a:rPr lang="en-US" dirty="0"/>
            <a:t>Cause and Effect Relationships</a:t>
          </a:r>
        </a:p>
      </dgm:t>
    </dgm:pt>
    <dgm:pt modelId="{06C3EA66-C2E1-F84D-9857-B45DC614C3D5}" type="parTrans" cxnId="{ED6F8259-2A12-4645-8B1F-668670A1D76B}">
      <dgm:prSet/>
      <dgm:spPr/>
      <dgm:t>
        <a:bodyPr/>
        <a:lstStyle/>
        <a:p>
          <a:endParaRPr lang="en-US"/>
        </a:p>
      </dgm:t>
    </dgm:pt>
    <dgm:pt modelId="{96E897D3-1E7B-F045-A4F3-21B6B8CFCCB8}" type="sibTrans" cxnId="{ED6F8259-2A12-4645-8B1F-668670A1D76B}">
      <dgm:prSet/>
      <dgm:spPr/>
      <dgm:t>
        <a:bodyPr/>
        <a:lstStyle/>
        <a:p>
          <a:endParaRPr lang="en-US"/>
        </a:p>
      </dgm:t>
    </dgm:pt>
    <dgm:pt modelId="{15E4673B-471A-424D-AFB6-C8366654ECBB}" type="pres">
      <dgm:prSet presAssocID="{311FDFF6-DB57-DD43-BE7B-9F222EAEF2AE}" presName="Name0" presStyleCnt="0">
        <dgm:presLayoutVars>
          <dgm:chMax val="1"/>
          <dgm:dir/>
          <dgm:animLvl val="ctr"/>
          <dgm:resizeHandles val="exact"/>
        </dgm:presLayoutVars>
      </dgm:prSet>
      <dgm:spPr/>
    </dgm:pt>
    <dgm:pt modelId="{83C2303A-330F-B84A-A5CA-963889347A38}" type="pres">
      <dgm:prSet presAssocID="{D52E90BB-117F-4E41-9569-ECBCF7AA2C94}" presName="centerShape" presStyleLbl="node0" presStyleIdx="0" presStyleCnt="1" custScaleX="100575" custScaleY="103805" custLinFactNeighborX="1470" custLinFactNeighborY="-1225"/>
      <dgm:spPr/>
    </dgm:pt>
    <dgm:pt modelId="{C555B37E-CD84-514D-B118-158591A5856C}" type="pres">
      <dgm:prSet presAssocID="{26A92DF7-8CC5-D842-A45E-26F6D73998BE}" presName="node" presStyleLbl="node1" presStyleIdx="0" presStyleCnt="3" custScaleX="150339" custScaleY="141444">
        <dgm:presLayoutVars>
          <dgm:bulletEnabled val="1"/>
        </dgm:presLayoutVars>
      </dgm:prSet>
      <dgm:spPr/>
    </dgm:pt>
    <dgm:pt modelId="{84D286AB-B586-DA48-B338-A4FC88A1A723}" type="pres">
      <dgm:prSet presAssocID="{26A92DF7-8CC5-D842-A45E-26F6D73998BE}" presName="dummy" presStyleCnt="0"/>
      <dgm:spPr/>
    </dgm:pt>
    <dgm:pt modelId="{78935DBF-DA35-EC44-8DB9-0EC9F6122B18}" type="pres">
      <dgm:prSet presAssocID="{10371E6B-8904-3D47-997D-223D836C343E}" presName="sibTrans" presStyleLbl="sibTrans2D1" presStyleIdx="0" presStyleCnt="3"/>
      <dgm:spPr/>
    </dgm:pt>
    <dgm:pt modelId="{D9605089-D0D0-1645-8ADE-4948ABBB0C65}" type="pres">
      <dgm:prSet presAssocID="{6A74B9B9-CFAA-B74C-9F72-1550291760F1}" presName="node" presStyleLbl="node1" presStyleIdx="1" presStyleCnt="3" custScaleX="147685" custScaleY="148061">
        <dgm:presLayoutVars>
          <dgm:bulletEnabled val="1"/>
        </dgm:presLayoutVars>
      </dgm:prSet>
      <dgm:spPr/>
    </dgm:pt>
    <dgm:pt modelId="{0F5C56D0-7653-E844-AA11-DE9526B385E2}" type="pres">
      <dgm:prSet presAssocID="{6A74B9B9-CFAA-B74C-9F72-1550291760F1}" presName="dummy" presStyleCnt="0"/>
      <dgm:spPr/>
    </dgm:pt>
    <dgm:pt modelId="{F5332767-9A91-174F-A99C-47F1B46F1A18}" type="pres">
      <dgm:prSet presAssocID="{B6808935-5443-E24C-8FB7-90C9AEEAD126}" presName="sibTrans" presStyleLbl="sibTrans2D1" presStyleIdx="1" presStyleCnt="3"/>
      <dgm:spPr/>
    </dgm:pt>
    <dgm:pt modelId="{A1290314-94B2-D449-AF18-7BC7ED207FBE}" type="pres">
      <dgm:prSet presAssocID="{C319FAB6-ACB5-0A49-AAD3-01EF4D2E8BEC}" presName="node" presStyleLbl="node1" presStyleIdx="2" presStyleCnt="3" custScaleX="155512" custScaleY="154007">
        <dgm:presLayoutVars>
          <dgm:bulletEnabled val="1"/>
        </dgm:presLayoutVars>
      </dgm:prSet>
      <dgm:spPr/>
    </dgm:pt>
    <dgm:pt modelId="{E4EBB6EB-5972-CF4B-B612-827C7598C16E}" type="pres">
      <dgm:prSet presAssocID="{C319FAB6-ACB5-0A49-AAD3-01EF4D2E8BEC}" presName="dummy" presStyleCnt="0"/>
      <dgm:spPr/>
    </dgm:pt>
    <dgm:pt modelId="{3EE0C53B-C6EE-ED40-BD65-5DE77BEDC3EC}" type="pres">
      <dgm:prSet presAssocID="{96E897D3-1E7B-F045-A4F3-21B6B8CFCCB8}" presName="sibTrans" presStyleLbl="sibTrans2D1" presStyleIdx="2" presStyleCnt="3"/>
      <dgm:spPr/>
    </dgm:pt>
  </dgm:ptLst>
  <dgm:cxnLst>
    <dgm:cxn modelId="{B2D82610-1C17-45BF-83C7-DCC47F9AA05A}" type="presOf" srcId="{26A92DF7-8CC5-D842-A45E-26F6D73998BE}" destId="{C555B37E-CD84-514D-B118-158591A5856C}" srcOrd="0" destOrd="0" presId="urn:microsoft.com/office/officeart/2005/8/layout/radial6"/>
    <dgm:cxn modelId="{E95E621C-FE82-934C-AFE2-61A0D02E367E}" srcId="{311FDFF6-DB57-DD43-BE7B-9F222EAEF2AE}" destId="{D52E90BB-117F-4E41-9569-ECBCF7AA2C94}" srcOrd="0" destOrd="0" parTransId="{5F1F9B5A-3D60-064D-BDFC-E55BF26C8318}" sibTransId="{4CC102D9-F6C5-334B-82BF-32AE723E917A}"/>
    <dgm:cxn modelId="{D6CCC21E-DFC7-4106-BA5A-EC6C8BFE950A}" type="presOf" srcId="{6A74B9B9-CFAA-B74C-9F72-1550291760F1}" destId="{D9605089-D0D0-1645-8ADE-4948ABBB0C65}" srcOrd="0" destOrd="0" presId="urn:microsoft.com/office/officeart/2005/8/layout/radial6"/>
    <dgm:cxn modelId="{72D0DE21-2790-4A0D-ADDD-D1E129F50416}" type="presOf" srcId="{311FDFF6-DB57-DD43-BE7B-9F222EAEF2AE}" destId="{15E4673B-471A-424D-AFB6-C8366654ECBB}" srcOrd="0" destOrd="0" presId="urn:microsoft.com/office/officeart/2005/8/layout/radial6"/>
    <dgm:cxn modelId="{1701D532-7E0F-474D-9EDE-90198FD69890}" type="presOf" srcId="{96E897D3-1E7B-F045-A4F3-21B6B8CFCCB8}" destId="{3EE0C53B-C6EE-ED40-BD65-5DE77BEDC3EC}" srcOrd="0" destOrd="0" presId="urn:microsoft.com/office/officeart/2005/8/layout/radial6"/>
    <dgm:cxn modelId="{ED6F8259-2A12-4645-8B1F-668670A1D76B}" srcId="{D52E90BB-117F-4E41-9569-ECBCF7AA2C94}" destId="{C319FAB6-ACB5-0A49-AAD3-01EF4D2E8BEC}" srcOrd="2" destOrd="0" parTransId="{06C3EA66-C2E1-F84D-9857-B45DC614C3D5}" sibTransId="{96E897D3-1E7B-F045-A4F3-21B6B8CFCCB8}"/>
    <dgm:cxn modelId="{125C007B-522E-634E-9B08-B91B2F508300}" srcId="{D52E90BB-117F-4E41-9569-ECBCF7AA2C94}" destId="{26A92DF7-8CC5-D842-A45E-26F6D73998BE}" srcOrd="0" destOrd="0" parTransId="{36E7D80C-BB71-0845-89EE-5BC9E38C13FE}" sibTransId="{10371E6B-8904-3D47-997D-223D836C343E}"/>
    <dgm:cxn modelId="{3651F27C-2426-464F-BF99-C4238803C598}" type="presOf" srcId="{B6808935-5443-E24C-8FB7-90C9AEEAD126}" destId="{F5332767-9A91-174F-A99C-47F1B46F1A18}" srcOrd="0" destOrd="0" presId="urn:microsoft.com/office/officeart/2005/8/layout/radial6"/>
    <dgm:cxn modelId="{D0138F90-48A7-4235-98E1-D79E6DB8DFF4}" type="presOf" srcId="{C319FAB6-ACB5-0A49-AAD3-01EF4D2E8BEC}" destId="{A1290314-94B2-D449-AF18-7BC7ED207FBE}" srcOrd="0" destOrd="0" presId="urn:microsoft.com/office/officeart/2005/8/layout/radial6"/>
    <dgm:cxn modelId="{F5F15A97-D946-422A-897D-F77FA5EE7A1D}" type="presOf" srcId="{D52E90BB-117F-4E41-9569-ECBCF7AA2C94}" destId="{83C2303A-330F-B84A-A5CA-963889347A38}" srcOrd="0" destOrd="0" presId="urn:microsoft.com/office/officeart/2005/8/layout/radial6"/>
    <dgm:cxn modelId="{AE6D489B-A8D8-4D3C-98D1-FCF375BCE342}" type="presOf" srcId="{10371E6B-8904-3D47-997D-223D836C343E}" destId="{78935DBF-DA35-EC44-8DB9-0EC9F6122B18}" srcOrd="0" destOrd="0" presId="urn:microsoft.com/office/officeart/2005/8/layout/radial6"/>
    <dgm:cxn modelId="{1454C5B0-D5CD-B448-A58F-C0ECF123A97F}" srcId="{D52E90BB-117F-4E41-9569-ECBCF7AA2C94}" destId="{6A74B9B9-CFAA-B74C-9F72-1550291760F1}" srcOrd="1" destOrd="0" parTransId="{8A8227B3-2FE5-B045-BDFC-0072B474C893}" sibTransId="{B6808935-5443-E24C-8FB7-90C9AEEAD126}"/>
    <dgm:cxn modelId="{4C6225EA-C4D0-4678-82F5-48C2620E52DA}" type="presParOf" srcId="{15E4673B-471A-424D-AFB6-C8366654ECBB}" destId="{83C2303A-330F-B84A-A5CA-963889347A38}" srcOrd="0" destOrd="0" presId="urn:microsoft.com/office/officeart/2005/8/layout/radial6"/>
    <dgm:cxn modelId="{F5C98423-2564-4ADB-9D84-CC7F76EDC487}" type="presParOf" srcId="{15E4673B-471A-424D-AFB6-C8366654ECBB}" destId="{C555B37E-CD84-514D-B118-158591A5856C}" srcOrd="1" destOrd="0" presId="urn:microsoft.com/office/officeart/2005/8/layout/radial6"/>
    <dgm:cxn modelId="{C840AB8B-47F2-437C-81DA-CF1EE249627D}" type="presParOf" srcId="{15E4673B-471A-424D-AFB6-C8366654ECBB}" destId="{84D286AB-B586-DA48-B338-A4FC88A1A723}" srcOrd="2" destOrd="0" presId="urn:microsoft.com/office/officeart/2005/8/layout/radial6"/>
    <dgm:cxn modelId="{08977194-8D9B-4C8A-A584-C267AC9B3A67}" type="presParOf" srcId="{15E4673B-471A-424D-AFB6-C8366654ECBB}" destId="{78935DBF-DA35-EC44-8DB9-0EC9F6122B18}" srcOrd="3" destOrd="0" presId="urn:microsoft.com/office/officeart/2005/8/layout/radial6"/>
    <dgm:cxn modelId="{91DB97E5-506D-480C-A783-2E500507F7CF}" type="presParOf" srcId="{15E4673B-471A-424D-AFB6-C8366654ECBB}" destId="{D9605089-D0D0-1645-8ADE-4948ABBB0C65}" srcOrd="4" destOrd="0" presId="urn:microsoft.com/office/officeart/2005/8/layout/radial6"/>
    <dgm:cxn modelId="{12EBA53F-D6C2-4AC0-977E-27B12BA062EB}" type="presParOf" srcId="{15E4673B-471A-424D-AFB6-C8366654ECBB}" destId="{0F5C56D0-7653-E844-AA11-DE9526B385E2}" srcOrd="5" destOrd="0" presId="urn:microsoft.com/office/officeart/2005/8/layout/radial6"/>
    <dgm:cxn modelId="{09CEBA9A-5826-4BCC-88EB-D6D13BBA23D7}" type="presParOf" srcId="{15E4673B-471A-424D-AFB6-C8366654ECBB}" destId="{F5332767-9A91-174F-A99C-47F1B46F1A18}" srcOrd="6" destOrd="0" presId="urn:microsoft.com/office/officeart/2005/8/layout/radial6"/>
    <dgm:cxn modelId="{9D84AC22-97B5-40EC-8045-8DB5CD4F131B}" type="presParOf" srcId="{15E4673B-471A-424D-AFB6-C8366654ECBB}" destId="{A1290314-94B2-D449-AF18-7BC7ED207FBE}" srcOrd="7" destOrd="0" presId="urn:microsoft.com/office/officeart/2005/8/layout/radial6"/>
    <dgm:cxn modelId="{F57AF122-3636-4974-AA9C-994100113F6D}" type="presParOf" srcId="{15E4673B-471A-424D-AFB6-C8366654ECBB}" destId="{E4EBB6EB-5972-CF4B-B612-827C7598C16E}" srcOrd="8" destOrd="0" presId="urn:microsoft.com/office/officeart/2005/8/layout/radial6"/>
    <dgm:cxn modelId="{B91F3DF4-E6A6-45C7-9925-0FCC2007230E}" type="presParOf" srcId="{15E4673B-471A-424D-AFB6-C8366654ECBB}" destId="{3EE0C53B-C6EE-ED40-BD65-5DE77BEDC3E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268B39-C3D2-4702-A5B7-7128DABFC40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E963ACDB-11BF-4BE0-9B21-2380A61E4F85}">
      <dgm:prSet phldrT="[Text]" custT="1"/>
      <dgm:spPr/>
      <dgm:t>
        <a:bodyPr/>
        <a:lstStyle/>
        <a:p>
          <a:pPr algn="ctr"/>
          <a:r>
            <a:rPr lang="en-US" sz="2800" b="1" dirty="0"/>
            <a:t>Physical Science</a:t>
          </a:r>
        </a:p>
      </dgm:t>
    </dgm:pt>
    <dgm:pt modelId="{55497C20-4121-481E-8F19-A83F1AE55B92}" type="parTrans" cxnId="{EFC98CCC-23CE-4268-B04C-264F13ED45A4}">
      <dgm:prSet/>
      <dgm:spPr/>
      <dgm:t>
        <a:bodyPr/>
        <a:lstStyle/>
        <a:p>
          <a:endParaRPr lang="en-US"/>
        </a:p>
      </dgm:t>
    </dgm:pt>
    <dgm:pt modelId="{224F6C07-BF4C-40F0-BF17-BD14F5366C1B}" type="sibTrans" cxnId="{EFC98CCC-23CE-4268-B04C-264F13ED45A4}">
      <dgm:prSet/>
      <dgm:spPr/>
      <dgm:t>
        <a:bodyPr/>
        <a:lstStyle/>
        <a:p>
          <a:endParaRPr lang="en-US"/>
        </a:p>
      </dgm:t>
    </dgm:pt>
    <dgm:pt modelId="{ABF5C436-4504-475D-A4AC-78808770A2D6}">
      <dgm:prSet phldrT="[Text]" custT="1"/>
      <dgm:spPr/>
      <dgm:t>
        <a:bodyPr/>
        <a:lstStyle/>
        <a:p>
          <a:pPr algn="l"/>
          <a:r>
            <a:rPr lang="en-US" sz="2400" dirty="0"/>
            <a:t>PS1:  Matter and Its Interactions</a:t>
          </a:r>
        </a:p>
      </dgm:t>
    </dgm:pt>
    <dgm:pt modelId="{E68C4ED1-BDE5-4A9D-8213-F9F8FB2033EA}" type="parTrans" cxnId="{BFB20A27-2757-40F0-A744-B934BB9EB309}">
      <dgm:prSet/>
      <dgm:spPr/>
      <dgm:t>
        <a:bodyPr/>
        <a:lstStyle/>
        <a:p>
          <a:endParaRPr lang="en-US"/>
        </a:p>
      </dgm:t>
    </dgm:pt>
    <dgm:pt modelId="{75231E2E-954D-4A6A-8ED2-37B20D2FD0D3}" type="sibTrans" cxnId="{BFB20A27-2757-40F0-A744-B934BB9EB309}">
      <dgm:prSet/>
      <dgm:spPr/>
      <dgm:t>
        <a:bodyPr/>
        <a:lstStyle/>
        <a:p>
          <a:endParaRPr lang="en-US"/>
        </a:p>
      </dgm:t>
    </dgm:pt>
    <dgm:pt modelId="{17E188AE-6190-422A-9752-6B5AD8455EDE}">
      <dgm:prSet phldrT="[Text]" custT="1"/>
      <dgm:spPr/>
      <dgm:t>
        <a:bodyPr/>
        <a:lstStyle/>
        <a:p>
          <a:pPr algn="l"/>
          <a:r>
            <a:rPr lang="en-US" sz="2400" dirty="0"/>
            <a:t>PS2:  Motion and Stability:  Forces and Interactions</a:t>
          </a:r>
        </a:p>
      </dgm:t>
    </dgm:pt>
    <dgm:pt modelId="{B627D5C4-C511-446F-97CB-E42AD10EFF6A}" type="parTrans" cxnId="{8F889067-346A-458A-949C-1AE48F2FE75C}">
      <dgm:prSet/>
      <dgm:spPr/>
      <dgm:t>
        <a:bodyPr/>
        <a:lstStyle/>
        <a:p>
          <a:endParaRPr lang="en-US"/>
        </a:p>
      </dgm:t>
    </dgm:pt>
    <dgm:pt modelId="{F49CFCDE-A147-4468-A8C2-0E488E504CB3}" type="sibTrans" cxnId="{8F889067-346A-458A-949C-1AE48F2FE75C}">
      <dgm:prSet/>
      <dgm:spPr/>
      <dgm:t>
        <a:bodyPr/>
        <a:lstStyle/>
        <a:p>
          <a:endParaRPr lang="en-US"/>
        </a:p>
      </dgm:t>
    </dgm:pt>
    <dgm:pt modelId="{C4FBF56F-090E-411B-8CAC-45FA7A812F99}">
      <dgm:prSet phldrT="[Text]"/>
      <dgm:spPr>
        <a:solidFill>
          <a:srgbClr val="00B050"/>
        </a:solidFill>
      </dgm:spPr>
      <dgm:t>
        <a:bodyPr/>
        <a:lstStyle/>
        <a:p>
          <a:pPr algn="ctr"/>
          <a:r>
            <a:rPr lang="en-US" sz="2800" b="1" dirty="0"/>
            <a:t>Life Science</a:t>
          </a:r>
        </a:p>
      </dgm:t>
    </dgm:pt>
    <dgm:pt modelId="{755FF964-83B9-4503-A6D5-291E0B791BD4}" type="parTrans" cxnId="{C09BD19C-52B7-4D6A-A15D-5E81E9AD2F39}">
      <dgm:prSet/>
      <dgm:spPr/>
      <dgm:t>
        <a:bodyPr/>
        <a:lstStyle/>
        <a:p>
          <a:endParaRPr lang="en-US"/>
        </a:p>
      </dgm:t>
    </dgm:pt>
    <dgm:pt modelId="{F11A397E-D53D-4830-BDEF-D790DD487401}" type="sibTrans" cxnId="{C09BD19C-52B7-4D6A-A15D-5E81E9AD2F39}">
      <dgm:prSet/>
      <dgm:spPr/>
      <dgm:t>
        <a:bodyPr/>
        <a:lstStyle/>
        <a:p>
          <a:endParaRPr lang="en-US"/>
        </a:p>
      </dgm:t>
    </dgm:pt>
    <dgm:pt modelId="{7DAB334B-5C7B-41F2-A5B1-E06FADF79340}">
      <dgm:prSet phldrT="[Text]" custT="1"/>
      <dgm:spPr>
        <a:solidFill>
          <a:srgbClr val="00B050"/>
        </a:solidFill>
      </dgm:spPr>
      <dgm:t>
        <a:bodyPr/>
        <a:lstStyle/>
        <a:p>
          <a:pPr algn="l"/>
          <a:r>
            <a:rPr lang="en-US" sz="2400" dirty="0"/>
            <a:t>LS1:  From Molecules to Organisms:  Structure and Processes</a:t>
          </a:r>
        </a:p>
      </dgm:t>
    </dgm:pt>
    <dgm:pt modelId="{22955FE2-6679-430B-8B56-6CF7FEAB992B}" type="parTrans" cxnId="{FFBB3FE6-8672-467E-9040-6F14BDF0E563}">
      <dgm:prSet/>
      <dgm:spPr/>
      <dgm:t>
        <a:bodyPr/>
        <a:lstStyle/>
        <a:p>
          <a:endParaRPr lang="en-US"/>
        </a:p>
      </dgm:t>
    </dgm:pt>
    <dgm:pt modelId="{FEAFA5E4-0FC7-45A4-A20F-A591AC710997}" type="sibTrans" cxnId="{FFBB3FE6-8672-467E-9040-6F14BDF0E563}">
      <dgm:prSet/>
      <dgm:spPr/>
      <dgm:t>
        <a:bodyPr/>
        <a:lstStyle/>
        <a:p>
          <a:endParaRPr lang="en-US"/>
        </a:p>
      </dgm:t>
    </dgm:pt>
    <dgm:pt modelId="{9EA6AA60-02DE-49D3-B549-2B02D64A31C1}">
      <dgm:prSet phldrT="[Text]" custT="1"/>
      <dgm:spPr/>
      <dgm:t>
        <a:bodyPr/>
        <a:lstStyle/>
        <a:p>
          <a:pPr algn="l"/>
          <a:r>
            <a:rPr lang="en-US" sz="2400" dirty="0"/>
            <a:t>PS3:  Energy</a:t>
          </a:r>
        </a:p>
      </dgm:t>
    </dgm:pt>
    <dgm:pt modelId="{82308A1B-FBBC-432D-A701-20164018DA36}" type="parTrans" cxnId="{53BDE1CF-EF7C-451A-B00B-1DAB4497E216}">
      <dgm:prSet/>
      <dgm:spPr/>
      <dgm:t>
        <a:bodyPr/>
        <a:lstStyle/>
        <a:p>
          <a:endParaRPr lang="en-US"/>
        </a:p>
      </dgm:t>
    </dgm:pt>
    <dgm:pt modelId="{E97670C9-4A20-41A9-A4FD-513CCE26E220}" type="sibTrans" cxnId="{53BDE1CF-EF7C-451A-B00B-1DAB4497E216}">
      <dgm:prSet/>
      <dgm:spPr/>
      <dgm:t>
        <a:bodyPr/>
        <a:lstStyle/>
        <a:p>
          <a:endParaRPr lang="en-US"/>
        </a:p>
      </dgm:t>
    </dgm:pt>
    <dgm:pt modelId="{0F238CD4-6825-49B1-A230-EBBA8B6E8C6F}">
      <dgm:prSet phldrT="[Text]" custT="1"/>
      <dgm:spPr/>
      <dgm:t>
        <a:bodyPr/>
        <a:lstStyle/>
        <a:p>
          <a:pPr algn="l"/>
          <a:r>
            <a:rPr lang="en-US" sz="2400" dirty="0"/>
            <a:t>PS4:  Waves and Their Applications in Technologies for Information Transfer</a:t>
          </a:r>
        </a:p>
      </dgm:t>
    </dgm:pt>
    <dgm:pt modelId="{43D5F9DC-5D84-4EB0-9056-49586B840C28}" type="parTrans" cxnId="{C7BFABEA-2041-4D5D-A774-7B1307FE16C4}">
      <dgm:prSet/>
      <dgm:spPr/>
      <dgm:t>
        <a:bodyPr/>
        <a:lstStyle/>
        <a:p>
          <a:endParaRPr lang="en-US"/>
        </a:p>
      </dgm:t>
    </dgm:pt>
    <dgm:pt modelId="{05DE5DF1-2472-4DAB-98EF-06631CC18B3D}" type="sibTrans" cxnId="{C7BFABEA-2041-4D5D-A774-7B1307FE16C4}">
      <dgm:prSet/>
      <dgm:spPr/>
      <dgm:t>
        <a:bodyPr/>
        <a:lstStyle/>
        <a:p>
          <a:endParaRPr lang="en-US"/>
        </a:p>
      </dgm:t>
    </dgm:pt>
    <dgm:pt modelId="{67A692B6-F010-4965-86B2-69CD703ECCD3}">
      <dgm:prSet phldrT="[Text]" custT="1"/>
      <dgm:spPr>
        <a:solidFill>
          <a:srgbClr val="00B050"/>
        </a:solidFill>
      </dgm:spPr>
      <dgm:t>
        <a:bodyPr/>
        <a:lstStyle/>
        <a:p>
          <a:pPr algn="l"/>
          <a:r>
            <a:rPr lang="en-US" sz="2400" dirty="0"/>
            <a:t>LS2:  Ecosystems:  Interactions, Energy, and Dynamics</a:t>
          </a:r>
        </a:p>
      </dgm:t>
    </dgm:pt>
    <dgm:pt modelId="{684FCB26-1905-4E44-A061-9F600AD4E73D}" type="parTrans" cxnId="{EFA35797-90FD-4CC0-9789-651140C64965}">
      <dgm:prSet/>
      <dgm:spPr/>
      <dgm:t>
        <a:bodyPr/>
        <a:lstStyle/>
        <a:p>
          <a:endParaRPr lang="en-US"/>
        </a:p>
      </dgm:t>
    </dgm:pt>
    <dgm:pt modelId="{FC8895CB-0EC1-4C03-9752-BB2C3318E26A}" type="sibTrans" cxnId="{EFA35797-90FD-4CC0-9789-651140C64965}">
      <dgm:prSet/>
      <dgm:spPr/>
      <dgm:t>
        <a:bodyPr/>
        <a:lstStyle/>
        <a:p>
          <a:endParaRPr lang="en-US"/>
        </a:p>
      </dgm:t>
    </dgm:pt>
    <dgm:pt modelId="{C2D318A5-4402-465F-991D-BFBFFF4CB15F}">
      <dgm:prSet phldrT="[Text]" custT="1"/>
      <dgm:spPr>
        <a:solidFill>
          <a:srgbClr val="00B050"/>
        </a:solidFill>
      </dgm:spPr>
      <dgm:t>
        <a:bodyPr/>
        <a:lstStyle/>
        <a:p>
          <a:pPr algn="l"/>
          <a:r>
            <a:rPr lang="en-US" sz="2400" dirty="0"/>
            <a:t>LS3:  Heredity: Inheritance and Variation of Traits</a:t>
          </a:r>
        </a:p>
      </dgm:t>
    </dgm:pt>
    <dgm:pt modelId="{9E463BBB-8DE6-406E-A09B-8EAB6E25CEF3}" type="parTrans" cxnId="{6B93EBD3-C4F6-4F7F-92A0-99A86994B593}">
      <dgm:prSet/>
      <dgm:spPr/>
      <dgm:t>
        <a:bodyPr/>
        <a:lstStyle/>
        <a:p>
          <a:endParaRPr lang="en-US"/>
        </a:p>
      </dgm:t>
    </dgm:pt>
    <dgm:pt modelId="{4295FD52-E925-4FD3-BEDB-82D7338902C8}" type="sibTrans" cxnId="{6B93EBD3-C4F6-4F7F-92A0-99A86994B593}">
      <dgm:prSet/>
      <dgm:spPr/>
      <dgm:t>
        <a:bodyPr/>
        <a:lstStyle/>
        <a:p>
          <a:endParaRPr lang="en-US"/>
        </a:p>
      </dgm:t>
    </dgm:pt>
    <dgm:pt modelId="{E974DB18-6CBF-4EE7-A82B-224BC214FDA5}">
      <dgm:prSet phldrT="[Text]" custT="1"/>
      <dgm:spPr>
        <a:solidFill>
          <a:srgbClr val="00B050"/>
        </a:solidFill>
      </dgm:spPr>
      <dgm:t>
        <a:bodyPr/>
        <a:lstStyle/>
        <a:p>
          <a:pPr algn="l"/>
          <a:r>
            <a:rPr lang="en-US" sz="2400" dirty="0"/>
            <a:t>LS4:  Biological Evolution: Unity and Diversity</a:t>
          </a:r>
        </a:p>
      </dgm:t>
    </dgm:pt>
    <dgm:pt modelId="{72194EBA-D59B-485B-9008-51EF426F3E8F}" type="parTrans" cxnId="{040E0A0E-A6D7-41E7-9C92-A5198DEBACDB}">
      <dgm:prSet/>
      <dgm:spPr/>
      <dgm:t>
        <a:bodyPr/>
        <a:lstStyle/>
        <a:p>
          <a:endParaRPr lang="en-US"/>
        </a:p>
      </dgm:t>
    </dgm:pt>
    <dgm:pt modelId="{F1F6793D-DE7E-42BC-ABCD-478D1D21B566}" type="sibTrans" cxnId="{040E0A0E-A6D7-41E7-9C92-A5198DEBACDB}">
      <dgm:prSet/>
      <dgm:spPr/>
      <dgm:t>
        <a:bodyPr/>
        <a:lstStyle/>
        <a:p>
          <a:endParaRPr lang="en-US"/>
        </a:p>
      </dgm:t>
    </dgm:pt>
    <dgm:pt modelId="{E575831C-3613-4528-B84D-57772FAF2152}" type="pres">
      <dgm:prSet presAssocID="{2E268B39-C3D2-4702-A5B7-7128DABFC40A}" presName="linear" presStyleCnt="0">
        <dgm:presLayoutVars>
          <dgm:dir/>
          <dgm:resizeHandles val="exact"/>
        </dgm:presLayoutVars>
      </dgm:prSet>
      <dgm:spPr/>
    </dgm:pt>
    <dgm:pt modelId="{F23B308E-3BFD-4D6C-8533-44B605B13939}" type="pres">
      <dgm:prSet presAssocID="{E963ACDB-11BF-4BE0-9B21-2380A61E4F85}" presName="comp" presStyleCnt="0"/>
      <dgm:spPr/>
    </dgm:pt>
    <dgm:pt modelId="{D0878CEC-83D4-4077-B984-F1617E45FFBF}" type="pres">
      <dgm:prSet presAssocID="{E963ACDB-11BF-4BE0-9B21-2380A61E4F85}" presName="box" presStyleLbl="node1" presStyleIdx="0" presStyleCnt="2" custScaleY="112283"/>
      <dgm:spPr/>
    </dgm:pt>
    <dgm:pt modelId="{5B795212-C6D3-441F-A3B5-1A5525325EA3}" type="pres">
      <dgm:prSet presAssocID="{E963ACDB-11BF-4BE0-9B21-2380A61E4F85}" presName="img" presStyleLbl="fgImgPlace1" presStyleIdx="0" presStyleCnt="2" custScaleX="104291" custScaleY="118989" custLinFactNeighborX="-7092" custLinFactNeighborY="1319"/>
      <dgm:spPr>
        <a:blipFill rotWithShape="0">
          <a:blip xmlns:r="http://schemas.openxmlformats.org/officeDocument/2006/relationships" r:embed="rId1"/>
          <a:stretch>
            <a:fillRect/>
          </a:stretch>
        </a:blipFill>
      </dgm:spPr>
    </dgm:pt>
    <dgm:pt modelId="{6EDE82F2-77A4-4CAA-A395-21C90A7E7A6E}" type="pres">
      <dgm:prSet presAssocID="{E963ACDB-11BF-4BE0-9B21-2380A61E4F85}" presName="text" presStyleLbl="node1" presStyleIdx="0" presStyleCnt="2">
        <dgm:presLayoutVars>
          <dgm:bulletEnabled val="1"/>
        </dgm:presLayoutVars>
      </dgm:prSet>
      <dgm:spPr/>
    </dgm:pt>
    <dgm:pt modelId="{7E0BE73E-D874-4859-B428-745CF20BF110}" type="pres">
      <dgm:prSet presAssocID="{224F6C07-BF4C-40F0-BF17-BD14F5366C1B}" presName="spacer" presStyleCnt="0"/>
      <dgm:spPr/>
    </dgm:pt>
    <dgm:pt modelId="{8C94F2A1-7615-499E-9D1D-DC1E12DD7D6C}" type="pres">
      <dgm:prSet presAssocID="{C4FBF56F-090E-411B-8CAC-45FA7A812F99}" presName="comp" presStyleCnt="0"/>
      <dgm:spPr/>
    </dgm:pt>
    <dgm:pt modelId="{EBF287D3-AFA9-4CCF-A830-E52876E8B12E}" type="pres">
      <dgm:prSet presAssocID="{C4FBF56F-090E-411B-8CAC-45FA7A812F99}" presName="box" presStyleLbl="node1" presStyleIdx="1" presStyleCnt="2" custScaleY="120857"/>
      <dgm:spPr/>
    </dgm:pt>
    <dgm:pt modelId="{A0CA75F7-6805-434B-B0D1-14CD2AF0B2BF}" type="pres">
      <dgm:prSet presAssocID="{C4FBF56F-090E-411B-8CAC-45FA7A812F99}" presName="img" presStyleLbl="fgImgPlace1" presStyleIdx="1" presStyleCnt="2" custScaleY="126290" custLinFactNeighborX="-9237" custLinFactNeighborY="-1224"/>
      <dgm:spPr>
        <a:blipFill rotWithShape="0">
          <a:blip xmlns:r="http://schemas.openxmlformats.org/officeDocument/2006/relationships" r:embed="rId2"/>
          <a:stretch>
            <a:fillRect/>
          </a:stretch>
        </a:blipFill>
      </dgm:spPr>
    </dgm:pt>
    <dgm:pt modelId="{25902510-B970-4363-87F1-A580C14EB571}" type="pres">
      <dgm:prSet presAssocID="{C4FBF56F-090E-411B-8CAC-45FA7A812F99}" presName="text" presStyleLbl="node1" presStyleIdx="1" presStyleCnt="2">
        <dgm:presLayoutVars>
          <dgm:bulletEnabled val="1"/>
        </dgm:presLayoutVars>
      </dgm:prSet>
      <dgm:spPr/>
    </dgm:pt>
  </dgm:ptLst>
  <dgm:cxnLst>
    <dgm:cxn modelId="{6742B000-E827-4D0C-B461-A8254BA9BD99}" type="presOf" srcId="{67A692B6-F010-4965-86B2-69CD703ECCD3}" destId="{EBF287D3-AFA9-4CCF-A830-E52876E8B12E}" srcOrd="0" destOrd="2" presId="urn:microsoft.com/office/officeart/2005/8/layout/vList4#1"/>
    <dgm:cxn modelId="{040E0A0E-A6D7-41E7-9C92-A5198DEBACDB}" srcId="{C4FBF56F-090E-411B-8CAC-45FA7A812F99}" destId="{E974DB18-6CBF-4EE7-A82B-224BC214FDA5}" srcOrd="3" destOrd="0" parTransId="{72194EBA-D59B-485B-9008-51EF426F3E8F}" sibTransId="{F1F6793D-DE7E-42BC-ABCD-478D1D21B566}"/>
    <dgm:cxn modelId="{DCB7160F-0568-4456-8C71-B37FBBCA2E00}" type="presOf" srcId="{E963ACDB-11BF-4BE0-9B21-2380A61E4F85}" destId="{D0878CEC-83D4-4077-B984-F1617E45FFBF}" srcOrd="0" destOrd="0" presId="urn:microsoft.com/office/officeart/2005/8/layout/vList4#1"/>
    <dgm:cxn modelId="{BFB20A27-2757-40F0-A744-B934BB9EB309}" srcId="{E963ACDB-11BF-4BE0-9B21-2380A61E4F85}" destId="{ABF5C436-4504-475D-A4AC-78808770A2D6}" srcOrd="0" destOrd="0" parTransId="{E68C4ED1-BDE5-4A9D-8213-F9F8FB2033EA}" sibTransId="{75231E2E-954D-4A6A-8ED2-37B20D2FD0D3}"/>
    <dgm:cxn modelId="{B61E5C30-B4E7-459A-85DC-4CE12219CF8F}" type="presOf" srcId="{2E268B39-C3D2-4702-A5B7-7128DABFC40A}" destId="{E575831C-3613-4528-B84D-57772FAF2152}" srcOrd="0" destOrd="0" presId="urn:microsoft.com/office/officeart/2005/8/layout/vList4#1"/>
    <dgm:cxn modelId="{5E5A6432-789F-4BAD-8E49-7153B5D89718}" type="presOf" srcId="{9EA6AA60-02DE-49D3-B549-2B02D64A31C1}" destId="{D0878CEC-83D4-4077-B984-F1617E45FFBF}" srcOrd="0" destOrd="3" presId="urn:microsoft.com/office/officeart/2005/8/layout/vList4#1"/>
    <dgm:cxn modelId="{5DAC0037-FC2B-4BAF-BD3A-2876A79F397A}" type="presOf" srcId="{17E188AE-6190-422A-9752-6B5AD8455EDE}" destId="{D0878CEC-83D4-4077-B984-F1617E45FFBF}" srcOrd="0" destOrd="2" presId="urn:microsoft.com/office/officeart/2005/8/layout/vList4#1"/>
    <dgm:cxn modelId="{9D5E893C-29A9-47A3-B684-DBAD70C7BC5A}" type="presOf" srcId="{7DAB334B-5C7B-41F2-A5B1-E06FADF79340}" destId="{EBF287D3-AFA9-4CCF-A830-E52876E8B12E}" srcOrd="0" destOrd="1" presId="urn:microsoft.com/office/officeart/2005/8/layout/vList4#1"/>
    <dgm:cxn modelId="{154FBA40-8608-4140-AD81-E02F9E07C8B3}" type="presOf" srcId="{0F238CD4-6825-49B1-A230-EBBA8B6E8C6F}" destId="{D0878CEC-83D4-4077-B984-F1617E45FFBF}" srcOrd="0" destOrd="4" presId="urn:microsoft.com/office/officeart/2005/8/layout/vList4#1"/>
    <dgm:cxn modelId="{8F889067-346A-458A-949C-1AE48F2FE75C}" srcId="{E963ACDB-11BF-4BE0-9B21-2380A61E4F85}" destId="{17E188AE-6190-422A-9752-6B5AD8455EDE}" srcOrd="1" destOrd="0" parTransId="{B627D5C4-C511-446F-97CB-E42AD10EFF6A}" sibTransId="{F49CFCDE-A147-4468-A8C2-0E488E504CB3}"/>
    <dgm:cxn modelId="{4AA55371-FF27-436A-982A-0DAE6CBEC93B}" type="presOf" srcId="{C2D318A5-4402-465F-991D-BFBFFF4CB15F}" destId="{25902510-B970-4363-87F1-A580C14EB571}" srcOrd="1" destOrd="3" presId="urn:microsoft.com/office/officeart/2005/8/layout/vList4#1"/>
    <dgm:cxn modelId="{56407F53-6EFC-472E-86A2-B2039E1A0B19}" type="presOf" srcId="{7DAB334B-5C7B-41F2-A5B1-E06FADF79340}" destId="{25902510-B970-4363-87F1-A580C14EB571}" srcOrd="1" destOrd="1" presId="urn:microsoft.com/office/officeart/2005/8/layout/vList4#1"/>
    <dgm:cxn modelId="{03E08791-7CA1-483C-853D-E9F2B7D9B5D5}" type="presOf" srcId="{ABF5C436-4504-475D-A4AC-78808770A2D6}" destId="{D0878CEC-83D4-4077-B984-F1617E45FFBF}" srcOrd="0" destOrd="1" presId="urn:microsoft.com/office/officeart/2005/8/layout/vList4#1"/>
    <dgm:cxn modelId="{27E61B97-06D9-4FAD-B7FA-73053741AC0F}" type="presOf" srcId="{C4FBF56F-090E-411B-8CAC-45FA7A812F99}" destId="{EBF287D3-AFA9-4CCF-A830-E52876E8B12E}" srcOrd="0" destOrd="0" presId="urn:microsoft.com/office/officeart/2005/8/layout/vList4#1"/>
    <dgm:cxn modelId="{EFA35797-90FD-4CC0-9789-651140C64965}" srcId="{C4FBF56F-090E-411B-8CAC-45FA7A812F99}" destId="{67A692B6-F010-4965-86B2-69CD703ECCD3}" srcOrd="1" destOrd="0" parTransId="{684FCB26-1905-4E44-A061-9F600AD4E73D}" sibTransId="{FC8895CB-0EC1-4C03-9752-BB2C3318E26A}"/>
    <dgm:cxn modelId="{C09BD19C-52B7-4D6A-A15D-5E81E9AD2F39}" srcId="{2E268B39-C3D2-4702-A5B7-7128DABFC40A}" destId="{C4FBF56F-090E-411B-8CAC-45FA7A812F99}" srcOrd="1" destOrd="0" parTransId="{755FF964-83B9-4503-A6D5-291E0B791BD4}" sibTransId="{F11A397E-D53D-4830-BDEF-D790DD487401}"/>
    <dgm:cxn modelId="{BD3442AE-56D7-4FEE-8796-1F07C534E315}" type="presOf" srcId="{E974DB18-6CBF-4EE7-A82B-224BC214FDA5}" destId="{25902510-B970-4363-87F1-A580C14EB571}" srcOrd="1" destOrd="4" presId="urn:microsoft.com/office/officeart/2005/8/layout/vList4#1"/>
    <dgm:cxn modelId="{02C727B0-460E-4131-9D8E-AF1BF639F7AD}" type="presOf" srcId="{0F238CD4-6825-49B1-A230-EBBA8B6E8C6F}" destId="{6EDE82F2-77A4-4CAA-A395-21C90A7E7A6E}" srcOrd="1" destOrd="4" presId="urn:microsoft.com/office/officeart/2005/8/layout/vList4#1"/>
    <dgm:cxn modelId="{0495F9B4-D957-4DA6-A09A-C765AE8A652D}" type="presOf" srcId="{67A692B6-F010-4965-86B2-69CD703ECCD3}" destId="{25902510-B970-4363-87F1-A580C14EB571}" srcOrd="1" destOrd="2" presId="urn:microsoft.com/office/officeart/2005/8/layout/vList4#1"/>
    <dgm:cxn modelId="{D0E478B6-6F9F-42C1-A99E-3700D10B58B7}" type="presOf" srcId="{9EA6AA60-02DE-49D3-B549-2B02D64A31C1}" destId="{6EDE82F2-77A4-4CAA-A395-21C90A7E7A6E}" srcOrd="1" destOrd="3" presId="urn:microsoft.com/office/officeart/2005/8/layout/vList4#1"/>
    <dgm:cxn modelId="{D29D5DC6-D00E-4205-9FD9-386B03B9508A}" type="presOf" srcId="{C4FBF56F-090E-411B-8CAC-45FA7A812F99}" destId="{25902510-B970-4363-87F1-A580C14EB571}" srcOrd="1" destOrd="0" presId="urn:microsoft.com/office/officeart/2005/8/layout/vList4#1"/>
    <dgm:cxn modelId="{EFC98CCC-23CE-4268-B04C-264F13ED45A4}" srcId="{2E268B39-C3D2-4702-A5B7-7128DABFC40A}" destId="{E963ACDB-11BF-4BE0-9B21-2380A61E4F85}" srcOrd="0" destOrd="0" parTransId="{55497C20-4121-481E-8F19-A83F1AE55B92}" sibTransId="{224F6C07-BF4C-40F0-BF17-BD14F5366C1B}"/>
    <dgm:cxn modelId="{97A528CD-A931-4285-B78C-48BC46E91D2E}" type="presOf" srcId="{C2D318A5-4402-465F-991D-BFBFFF4CB15F}" destId="{EBF287D3-AFA9-4CCF-A830-E52876E8B12E}" srcOrd="0" destOrd="3" presId="urn:microsoft.com/office/officeart/2005/8/layout/vList4#1"/>
    <dgm:cxn modelId="{53BDE1CF-EF7C-451A-B00B-1DAB4497E216}" srcId="{E963ACDB-11BF-4BE0-9B21-2380A61E4F85}" destId="{9EA6AA60-02DE-49D3-B549-2B02D64A31C1}" srcOrd="2" destOrd="0" parTransId="{82308A1B-FBBC-432D-A701-20164018DA36}" sibTransId="{E97670C9-4A20-41A9-A4FD-513CCE26E220}"/>
    <dgm:cxn modelId="{CB6FF8D0-8E14-4AC5-922A-F35310714F6B}" type="presOf" srcId="{17E188AE-6190-422A-9752-6B5AD8455EDE}" destId="{6EDE82F2-77A4-4CAA-A395-21C90A7E7A6E}" srcOrd="1" destOrd="2" presId="urn:microsoft.com/office/officeart/2005/8/layout/vList4#1"/>
    <dgm:cxn modelId="{6B93EBD3-C4F6-4F7F-92A0-99A86994B593}" srcId="{C4FBF56F-090E-411B-8CAC-45FA7A812F99}" destId="{C2D318A5-4402-465F-991D-BFBFFF4CB15F}" srcOrd="2" destOrd="0" parTransId="{9E463BBB-8DE6-406E-A09B-8EAB6E25CEF3}" sibTransId="{4295FD52-E925-4FD3-BEDB-82D7338902C8}"/>
    <dgm:cxn modelId="{F26AFADB-BE23-4CF4-9954-F28F5E40AD23}" type="presOf" srcId="{E974DB18-6CBF-4EE7-A82B-224BC214FDA5}" destId="{EBF287D3-AFA9-4CCF-A830-E52876E8B12E}" srcOrd="0" destOrd="4" presId="urn:microsoft.com/office/officeart/2005/8/layout/vList4#1"/>
    <dgm:cxn modelId="{9DBF17DE-8387-4833-A278-74CFAC50F684}" type="presOf" srcId="{ABF5C436-4504-475D-A4AC-78808770A2D6}" destId="{6EDE82F2-77A4-4CAA-A395-21C90A7E7A6E}" srcOrd="1" destOrd="1" presId="urn:microsoft.com/office/officeart/2005/8/layout/vList4#1"/>
    <dgm:cxn modelId="{FFBB3FE6-8672-467E-9040-6F14BDF0E563}" srcId="{C4FBF56F-090E-411B-8CAC-45FA7A812F99}" destId="{7DAB334B-5C7B-41F2-A5B1-E06FADF79340}" srcOrd="0" destOrd="0" parTransId="{22955FE2-6679-430B-8B56-6CF7FEAB992B}" sibTransId="{FEAFA5E4-0FC7-45A4-A20F-A591AC710997}"/>
    <dgm:cxn modelId="{C7BFABEA-2041-4D5D-A774-7B1307FE16C4}" srcId="{E963ACDB-11BF-4BE0-9B21-2380A61E4F85}" destId="{0F238CD4-6825-49B1-A230-EBBA8B6E8C6F}" srcOrd="3" destOrd="0" parTransId="{43D5F9DC-5D84-4EB0-9056-49586B840C28}" sibTransId="{05DE5DF1-2472-4DAB-98EF-06631CC18B3D}"/>
    <dgm:cxn modelId="{8804A0FB-2FCD-43D0-BC09-7E434F3AAC0D}" type="presOf" srcId="{E963ACDB-11BF-4BE0-9B21-2380A61E4F85}" destId="{6EDE82F2-77A4-4CAA-A395-21C90A7E7A6E}" srcOrd="1" destOrd="0" presId="urn:microsoft.com/office/officeart/2005/8/layout/vList4#1"/>
    <dgm:cxn modelId="{5CBCEE86-E556-4F94-9AD5-983B9C33812B}" type="presParOf" srcId="{E575831C-3613-4528-B84D-57772FAF2152}" destId="{F23B308E-3BFD-4D6C-8533-44B605B13939}" srcOrd="0" destOrd="0" presId="urn:microsoft.com/office/officeart/2005/8/layout/vList4#1"/>
    <dgm:cxn modelId="{88DB2106-B858-4F7B-A8B7-2DAAF1DC84C6}" type="presParOf" srcId="{F23B308E-3BFD-4D6C-8533-44B605B13939}" destId="{D0878CEC-83D4-4077-B984-F1617E45FFBF}" srcOrd="0" destOrd="0" presId="urn:microsoft.com/office/officeart/2005/8/layout/vList4#1"/>
    <dgm:cxn modelId="{CEDB8243-2D4A-44B8-A56A-E6D6DD1C8AE5}" type="presParOf" srcId="{F23B308E-3BFD-4D6C-8533-44B605B13939}" destId="{5B795212-C6D3-441F-A3B5-1A5525325EA3}" srcOrd="1" destOrd="0" presId="urn:microsoft.com/office/officeart/2005/8/layout/vList4#1"/>
    <dgm:cxn modelId="{D498297A-2340-484C-A28E-B18F4C6EF082}" type="presParOf" srcId="{F23B308E-3BFD-4D6C-8533-44B605B13939}" destId="{6EDE82F2-77A4-4CAA-A395-21C90A7E7A6E}" srcOrd="2" destOrd="0" presId="urn:microsoft.com/office/officeart/2005/8/layout/vList4#1"/>
    <dgm:cxn modelId="{2308EB6D-3032-48C8-988A-F649399B8696}" type="presParOf" srcId="{E575831C-3613-4528-B84D-57772FAF2152}" destId="{7E0BE73E-D874-4859-B428-745CF20BF110}" srcOrd="1" destOrd="0" presId="urn:microsoft.com/office/officeart/2005/8/layout/vList4#1"/>
    <dgm:cxn modelId="{3C0E19F6-BB80-449D-92F7-299CBEB369CA}" type="presParOf" srcId="{E575831C-3613-4528-B84D-57772FAF2152}" destId="{8C94F2A1-7615-499E-9D1D-DC1E12DD7D6C}" srcOrd="2" destOrd="0" presId="urn:microsoft.com/office/officeart/2005/8/layout/vList4#1"/>
    <dgm:cxn modelId="{53F098A2-9235-49C3-8DED-4D21DB69743B}" type="presParOf" srcId="{8C94F2A1-7615-499E-9D1D-DC1E12DD7D6C}" destId="{EBF287D3-AFA9-4CCF-A830-E52876E8B12E}" srcOrd="0" destOrd="0" presId="urn:microsoft.com/office/officeart/2005/8/layout/vList4#1"/>
    <dgm:cxn modelId="{879D360B-A95C-49E1-97E8-9A33D5CA13EA}" type="presParOf" srcId="{8C94F2A1-7615-499E-9D1D-DC1E12DD7D6C}" destId="{A0CA75F7-6805-434B-B0D1-14CD2AF0B2BF}" srcOrd="1" destOrd="0" presId="urn:microsoft.com/office/officeart/2005/8/layout/vList4#1"/>
    <dgm:cxn modelId="{B454FD45-89CF-48CA-BECC-3EE04BCEED54}" type="presParOf" srcId="{8C94F2A1-7615-499E-9D1D-DC1E12DD7D6C}" destId="{25902510-B970-4363-87F1-A580C14EB571}"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268B39-C3D2-4702-A5B7-7128DABFC40A}"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1DD705AA-D434-4B36-B9AF-FCB561ED0DBB}">
      <dgm:prSet phldrT="[Text]" custT="1"/>
      <dgm:spPr>
        <a:solidFill>
          <a:schemeClr val="accent2"/>
        </a:solidFill>
      </dgm:spPr>
      <dgm:t>
        <a:bodyPr/>
        <a:lstStyle/>
        <a:p>
          <a:pPr algn="ctr"/>
          <a:r>
            <a:rPr lang="en-US" sz="2800" b="1" dirty="0"/>
            <a:t>Earth and Space Science</a:t>
          </a:r>
        </a:p>
      </dgm:t>
    </dgm:pt>
    <dgm:pt modelId="{803A0664-9722-4B49-B3E5-8D4A91BC4727}" type="parTrans" cxnId="{8207071F-4EF3-4D9C-B43D-B96B834A53DE}">
      <dgm:prSet/>
      <dgm:spPr/>
      <dgm:t>
        <a:bodyPr/>
        <a:lstStyle/>
        <a:p>
          <a:endParaRPr lang="en-US"/>
        </a:p>
      </dgm:t>
    </dgm:pt>
    <dgm:pt modelId="{579A8044-FA80-4F70-A90F-83A17DDD6B13}" type="sibTrans" cxnId="{8207071F-4EF3-4D9C-B43D-B96B834A53DE}">
      <dgm:prSet/>
      <dgm:spPr/>
      <dgm:t>
        <a:bodyPr/>
        <a:lstStyle/>
        <a:p>
          <a:endParaRPr lang="en-US"/>
        </a:p>
      </dgm:t>
    </dgm:pt>
    <dgm:pt modelId="{03E1C95B-6D8A-42BD-8BF5-54317674419A}">
      <dgm:prSet phldrT="[Text]" custT="1"/>
      <dgm:spPr>
        <a:solidFill>
          <a:schemeClr val="accent2"/>
        </a:solidFill>
      </dgm:spPr>
      <dgm:t>
        <a:bodyPr/>
        <a:lstStyle/>
        <a:p>
          <a:pPr algn="l"/>
          <a:r>
            <a:rPr lang="en-US" sz="2400" dirty="0"/>
            <a:t>ESS1:  Earth’s Place in the Universe</a:t>
          </a:r>
        </a:p>
      </dgm:t>
    </dgm:pt>
    <dgm:pt modelId="{6AD8C855-4842-4F3F-9F12-F0926FCD1AB9}" type="parTrans" cxnId="{452B209A-317D-4B41-8AE5-4797B9B3DBC9}">
      <dgm:prSet/>
      <dgm:spPr/>
      <dgm:t>
        <a:bodyPr/>
        <a:lstStyle/>
        <a:p>
          <a:endParaRPr lang="en-US"/>
        </a:p>
      </dgm:t>
    </dgm:pt>
    <dgm:pt modelId="{861BA693-60D3-4360-B27A-E39598AFE0DF}" type="sibTrans" cxnId="{452B209A-317D-4B41-8AE5-4797B9B3DBC9}">
      <dgm:prSet/>
      <dgm:spPr/>
      <dgm:t>
        <a:bodyPr/>
        <a:lstStyle/>
        <a:p>
          <a:endParaRPr lang="en-US"/>
        </a:p>
      </dgm:t>
    </dgm:pt>
    <dgm:pt modelId="{643714D7-7207-4CDF-A022-C9D600463166}">
      <dgm:prSet phldrT="[Text]" custT="1"/>
      <dgm:spPr>
        <a:solidFill>
          <a:schemeClr val="accent2"/>
        </a:solidFill>
      </dgm:spPr>
      <dgm:t>
        <a:bodyPr/>
        <a:lstStyle/>
        <a:p>
          <a:pPr algn="l"/>
          <a:r>
            <a:rPr lang="en-US" sz="2400" dirty="0"/>
            <a:t>ESS2:  Earth’s Systems</a:t>
          </a:r>
        </a:p>
      </dgm:t>
    </dgm:pt>
    <dgm:pt modelId="{D7400B5E-035C-46A7-814E-E2F7B4873CB7}" type="parTrans" cxnId="{5DB3D776-9E0E-4C34-B125-887DF9714447}">
      <dgm:prSet/>
      <dgm:spPr/>
      <dgm:t>
        <a:bodyPr/>
        <a:lstStyle/>
        <a:p>
          <a:endParaRPr lang="en-US"/>
        </a:p>
      </dgm:t>
    </dgm:pt>
    <dgm:pt modelId="{9A78A1A1-3C00-49DF-9846-663A166D7005}" type="sibTrans" cxnId="{5DB3D776-9E0E-4C34-B125-887DF9714447}">
      <dgm:prSet/>
      <dgm:spPr/>
      <dgm:t>
        <a:bodyPr/>
        <a:lstStyle/>
        <a:p>
          <a:endParaRPr lang="en-US"/>
        </a:p>
      </dgm:t>
    </dgm:pt>
    <dgm:pt modelId="{C064BF69-83D8-47D8-B8C2-6138CF30D079}">
      <dgm:prSet phldrT="[Text]" custT="1"/>
      <dgm:spPr>
        <a:solidFill>
          <a:schemeClr val="accent2"/>
        </a:solidFill>
      </dgm:spPr>
      <dgm:t>
        <a:bodyPr/>
        <a:lstStyle/>
        <a:p>
          <a:pPr algn="l"/>
          <a:r>
            <a:rPr lang="en-US" sz="2400" dirty="0"/>
            <a:t>ESS3:  Earth and Human Activity</a:t>
          </a:r>
        </a:p>
      </dgm:t>
    </dgm:pt>
    <dgm:pt modelId="{A2D317E0-6CF8-4DE8-8D2C-EAA07B2DFD75}" type="parTrans" cxnId="{32CE7269-35C3-4591-A7E5-46BFCE9A35F9}">
      <dgm:prSet/>
      <dgm:spPr/>
      <dgm:t>
        <a:bodyPr/>
        <a:lstStyle/>
        <a:p>
          <a:endParaRPr lang="en-US"/>
        </a:p>
      </dgm:t>
    </dgm:pt>
    <dgm:pt modelId="{68FF1D04-FBB0-4017-BDA4-C4A7952FAD3A}" type="sibTrans" cxnId="{32CE7269-35C3-4591-A7E5-46BFCE9A35F9}">
      <dgm:prSet/>
      <dgm:spPr/>
      <dgm:t>
        <a:bodyPr/>
        <a:lstStyle/>
        <a:p>
          <a:endParaRPr lang="en-US"/>
        </a:p>
      </dgm:t>
    </dgm:pt>
    <dgm:pt modelId="{CD3D4F09-8AC6-4267-811B-924A9154291B}">
      <dgm:prSet phldrT="[Text]" custT="1"/>
      <dgm:spPr>
        <a:solidFill>
          <a:schemeClr val="accent6"/>
        </a:solidFill>
      </dgm:spPr>
      <dgm:t>
        <a:bodyPr/>
        <a:lstStyle/>
        <a:p>
          <a:pPr algn="ctr"/>
          <a:r>
            <a:rPr lang="en-US" sz="2800" b="1" dirty="0"/>
            <a:t>Engineering, Technology, and Applications of Science</a:t>
          </a:r>
        </a:p>
      </dgm:t>
    </dgm:pt>
    <dgm:pt modelId="{39FCF3F4-7AC8-4A62-9389-3AB011F9D921}" type="parTrans" cxnId="{33539E52-026B-4C9B-B3F8-54BA8F344C1B}">
      <dgm:prSet/>
      <dgm:spPr/>
      <dgm:t>
        <a:bodyPr/>
        <a:lstStyle/>
        <a:p>
          <a:endParaRPr lang="en-US"/>
        </a:p>
      </dgm:t>
    </dgm:pt>
    <dgm:pt modelId="{6AE3AAA6-637D-44E5-AB76-0A00D5E35E04}" type="sibTrans" cxnId="{33539E52-026B-4C9B-B3F8-54BA8F344C1B}">
      <dgm:prSet/>
      <dgm:spPr/>
      <dgm:t>
        <a:bodyPr/>
        <a:lstStyle/>
        <a:p>
          <a:endParaRPr lang="en-US"/>
        </a:p>
      </dgm:t>
    </dgm:pt>
    <dgm:pt modelId="{02DD4591-BD36-43CC-A29C-8B5B7B8DED84}">
      <dgm:prSet phldrT="[Text]" custT="1"/>
      <dgm:spPr>
        <a:solidFill>
          <a:schemeClr val="accent6"/>
        </a:solidFill>
      </dgm:spPr>
      <dgm:t>
        <a:bodyPr/>
        <a:lstStyle/>
        <a:p>
          <a:pPr algn="l"/>
          <a:r>
            <a:rPr lang="en-US" sz="2400" dirty="0"/>
            <a:t>ETS1:  Engineering Design</a:t>
          </a:r>
        </a:p>
      </dgm:t>
    </dgm:pt>
    <dgm:pt modelId="{E9722F28-1A86-4612-B4FD-3C3A92B20E7B}" type="parTrans" cxnId="{1189D819-7385-4567-A192-C38D65C2F7DD}">
      <dgm:prSet/>
      <dgm:spPr/>
      <dgm:t>
        <a:bodyPr/>
        <a:lstStyle/>
        <a:p>
          <a:endParaRPr lang="en-US"/>
        </a:p>
      </dgm:t>
    </dgm:pt>
    <dgm:pt modelId="{F7FB6212-C6FA-4E01-A5C6-0AB630D9B151}" type="sibTrans" cxnId="{1189D819-7385-4567-A192-C38D65C2F7DD}">
      <dgm:prSet/>
      <dgm:spPr/>
      <dgm:t>
        <a:bodyPr/>
        <a:lstStyle/>
        <a:p>
          <a:endParaRPr lang="en-US"/>
        </a:p>
      </dgm:t>
    </dgm:pt>
    <dgm:pt modelId="{5F0F255A-D17D-472B-98CA-1C358156361C}">
      <dgm:prSet phldrT="[Text]" custT="1"/>
      <dgm:spPr>
        <a:solidFill>
          <a:schemeClr val="accent6"/>
        </a:solidFill>
      </dgm:spPr>
      <dgm:t>
        <a:bodyPr/>
        <a:lstStyle/>
        <a:p>
          <a:pPr algn="l"/>
          <a:r>
            <a:rPr lang="en-US" sz="2400" dirty="0"/>
            <a:t>ETS2:  Links Among Engineering, Technology, Science, and Society</a:t>
          </a:r>
        </a:p>
      </dgm:t>
    </dgm:pt>
    <dgm:pt modelId="{B7A74F84-EA30-4F5C-96D3-CC5CFF777918}" type="parTrans" cxnId="{8721F613-4E8A-49E7-8FC9-DB8216C23AED}">
      <dgm:prSet/>
      <dgm:spPr/>
      <dgm:t>
        <a:bodyPr/>
        <a:lstStyle/>
        <a:p>
          <a:endParaRPr lang="en-US"/>
        </a:p>
      </dgm:t>
    </dgm:pt>
    <dgm:pt modelId="{F3DA665F-1BCC-4CFE-8599-CFC3A1B7D915}" type="sibTrans" cxnId="{8721F613-4E8A-49E7-8FC9-DB8216C23AED}">
      <dgm:prSet/>
      <dgm:spPr/>
      <dgm:t>
        <a:bodyPr/>
        <a:lstStyle/>
        <a:p>
          <a:endParaRPr lang="en-US"/>
        </a:p>
      </dgm:t>
    </dgm:pt>
    <dgm:pt modelId="{E575831C-3613-4528-B84D-57772FAF2152}" type="pres">
      <dgm:prSet presAssocID="{2E268B39-C3D2-4702-A5B7-7128DABFC40A}" presName="linear" presStyleCnt="0">
        <dgm:presLayoutVars>
          <dgm:dir/>
          <dgm:resizeHandles val="exact"/>
        </dgm:presLayoutVars>
      </dgm:prSet>
      <dgm:spPr/>
    </dgm:pt>
    <dgm:pt modelId="{04D046BD-624D-4BEE-ACBB-00490E73FCB3}" type="pres">
      <dgm:prSet presAssocID="{1DD705AA-D434-4B36-B9AF-FCB561ED0DBB}" presName="comp" presStyleCnt="0"/>
      <dgm:spPr/>
    </dgm:pt>
    <dgm:pt modelId="{C61E3261-8B6B-4867-92E5-0D36C62D7901}" type="pres">
      <dgm:prSet presAssocID="{1DD705AA-D434-4B36-B9AF-FCB561ED0DBB}" presName="box" presStyleLbl="node1" presStyleIdx="0" presStyleCnt="2" custScaleY="60062"/>
      <dgm:spPr/>
    </dgm:pt>
    <dgm:pt modelId="{8DFB5113-7A8F-4B5E-927C-4A74FBFE0DCC}" type="pres">
      <dgm:prSet presAssocID="{1DD705AA-D434-4B36-B9AF-FCB561ED0DBB}" presName="img" presStyleLbl="fgImgPlace1" presStyleIdx="0" presStyleCnt="2" custScaleX="95873" custScaleY="66025" custLinFactNeighborX="-12794" custLinFactNeighborY="1069"/>
      <dgm:spPr>
        <a:blipFill rotWithShape="0">
          <a:blip xmlns:r="http://schemas.openxmlformats.org/officeDocument/2006/relationships" r:embed="rId1"/>
          <a:stretch>
            <a:fillRect/>
          </a:stretch>
        </a:blipFill>
      </dgm:spPr>
    </dgm:pt>
    <dgm:pt modelId="{AD5C816D-F9FC-4B9F-843C-B174C13F7E2E}" type="pres">
      <dgm:prSet presAssocID="{1DD705AA-D434-4B36-B9AF-FCB561ED0DBB}" presName="text" presStyleLbl="node1" presStyleIdx="0" presStyleCnt="2">
        <dgm:presLayoutVars>
          <dgm:bulletEnabled val="1"/>
        </dgm:presLayoutVars>
      </dgm:prSet>
      <dgm:spPr/>
    </dgm:pt>
    <dgm:pt modelId="{52893720-F185-46F8-8ED7-53A3231B2620}" type="pres">
      <dgm:prSet presAssocID="{579A8044-FA80-4F70-A90F-83A17DDD6B13}" presName="spacer" presStyleCnt="0"/>
      <dgm:spPr/>
    </dgm:pt>
    <dgm:pt modelId="{FDCBF779-1FAE-4442-8666-1D852A5BDF9F}" type="pres">
      <dgm:prSet presAssocID="{CD3D4F09-8AC6-4267-811B-924A9154291B}" presName="comp" presStyleCnt="0"/>
      <dgm:spPr/>
    </dgm:pt>
    <dgm:pt modelId="{C93B5478-5060-4655-9A64-33099BEF3DE5}" type="pres">
      <dgm:prSet presAssocID="{CD3D4F09-8AC6-4267-811B-924A9154291B}" presName="box" presStyleLbl="node1" presStyleIdx="1" presStyleCnt="2" custScaleY="66100"/>
      <dgm:spPr/>
    </dgm:pt>
    <dgm:pt modelId="{E4DC21A3-D150-4B9D-911E-35C99DC14567}" type="pres">
      <dgm:prSet presAssocID="{CD3D4F09-8AC6-4267-811B-924A9154291B}" presName="img" presStyleLbl="fgImgPlace1" presStyleIdx="1" presStyleCnt="2" custScaleX="101689" custScaleY="71238" custLinFactNeighborX="-12810" custLinFactNeighborY="-870"/>
      <dgm:spPr>
        <a:blipFill rotWithShape="0">
          <a:blip xmlns:r="http://schemas.openxmlformats.org/officeDocument/2006/relationships" r:embed="rId2"/>
          <a:stretch>
            <a:fillRect/>
          </a:stretch>
        </a:blipFill>
      </dgm:spPr>
    </dgm:pt>
    <dgm:pt modelId="{CEFCC9E3-64F2-40C7-B67A-BF3A9138E4A8}" type="pres">
      <dgm:prSet presAssocID="{CD3D4F09-8AC6-4267-811B-924A9154291B}" presName="text" presStyleLbl="node1" presStyleIdx="1" presStyleCnt="2">
        <dgm:presLayoutVars>
          <dgm:bulletEnabled val="1"/>
        </dgm:presLayoutVars>
      </dgm:prSet>
      <dgm:spPr/>
    </dgm:pt>
  </dgm:ptLst>
  <dgm:cxnLst>
    <dgm:cxn modelId="{E0CF190D-081C-4D82-83E9-7B4B27A55CB1}" type="presOf" srcId="{CD3D4F09-8AC6-4267-811B-924A9154291B}" destId="{CEFCC9E3-64F2-40C7-B67A-BF3A9138E4A8}" srcOrd="1" destOrd="0" presId="urn:microsoft.com/office/officeart/2005/8/layout/vList4#2"/>
    <dgm:cxn modelId="{DB871A0D-D6D4-48A9-B06C-8803823D5CE7}" type="presOf" srcId="{1DD705AA-D434-4B36-B9AF-FCB561ED0DBB}" destId="{C61E3261-8B6B-4867-92E5-0D36C62D7901}" srcOrd="0" destOrd="0" presId="urn:microsoft.com/office/officeart/2005/8/layout/vList4#2"/>
    <dgm:cxn modelId="{8721F613-4E8A-49E7-8FC9-DB8216C23AED}" srcId="{CD3D4F09-8AC6-4267-811B-924A9154291B}" destId="{5F0F255A-D17D-472B-98CA-1C358156361C}" srcOrd="1" destOrd="0" parTransId="{B7A74F84-EA30-4F5C-96D3-CC5CFF777918}" sibTransId="{F3DA665F-1BCC-4CFE-8599-CFC3A1B7D915}"/>
    <dgm:cxn modelId="{1189D819-7385-4567-A192-C38D65C2F7DD}" srcId="{CD3D4F09-8AC6-4267-811B-924A9154291B}" destId="{02DD4591-BD36-43CC-A29C-8B5B7B8DED84}" srcOrd="0" destOrd="0" parTransId="{E9722F28-1A86-4612-B4FD-3C3A92B20E7B}" sibTransId="{F7FB6212-C6FA-4E01-A5C6-0AB630D9B151}"/>
    <dgm:cxn modelId="{8207071F-4EF3-4D9C-B43D-B96B834A53DE}" srcId="{2E268B39-C3D2-4702-A5B7-7128DABFC40A}" destId="{1DD705AA-D434-4B36-B9AF-FCB561ED0DBB}" srcOrd="0" destOrd="0" parTransId="{803A0664-9722-4B49-B3E5-8D4A91BC4727}" sibTransId="{579A8044-FA80-4F70-A90F-83A17DDD6B13}"/>
    <dgm:cxn modelId="{974B2024-6469-41C7-B875-3FD8946451FD}" type="presOf" srcId="{5F0F255A-D17D-472B-98CA-1C358156361C}" destId="{CEFCC9E3-64F2-40C7-B67A-BF3A9138E4A8}" srcOrd="1" destOrd="2" presId="urn:microsoft.com/office/officeart/2005/8/layout/vList4#2"/>
    <dgm:cxn modelId="{40FDF837-7D2E-4B10-8045-7792CFF0745E}" type="presOf" srcId="{1DD705AA-D434-4B36-B9AF-FCB561ED0DBB}" destId="{AD5C816D-F9FC-4B9F-843C-B174C13F7E2E}" srcOrd="1" destOrd="0" presId="urn:microsoft.com/office/officeart/2005/8/layout/vList4#2"/>
    <dgm:cxn modelId="{32CE7269-35C3-4591-A7E5-46BFCE9A35F9}" srcId="{1DD705AA-D434-4B36-B9AF-FCB561ED0DBB}" destId="{C064BF69-83D8-47D8-B8C2-6138CF30D079}" srcOrd="2" destOrd="0" parTransId="{A2D317E0-6CF8-4DE8-8D2C-EAA07B2DFD75}" sibTransId="{68FF1D04-FBB0-4017-BDA4-C4A7952FAD3A}"/>
    <dgm:cxn modelId="{F912714E-BC00-49AB-BCB9-812073D1DD0B}" type="presOf" srcId="{CD3D4F09-8AC6-4267-811B-924A9154291B}" destId="{C93B5478-5060-4655-9A64-33099BEF3DE5}" srcOrd="0" destOrd="0" presId="urn:microsoft.com/office/officeart/2005/8/layout/vList4#2"/>
    <dgm:cxn modelId="{FC6C5271-9CD3-4768-A967-9763C2685DCF}" type="presOf" srcId="{C064BF69-83D8-47D8-B8C2-6138CF30D079}" destId="{AD5C816D-F9FC-4B9F-843C-B174C13F7E2E}" srcOrd="1" destOrd="3" presId="urn:microsoft.com/office/officeart/2005/8/layout/vList4#2"/>
    <dgm:cxn modelId="{33539E52-026B-4C9B-B3F8-54BA8F344C1B}" srcId="{2E268B39-C3D2-4702-A5B7-7128DABFC40A}" destId="{CD3D4F09-8AC6-4267-811B-924A9154291B}" srcOrd="1" destOrd="0" parTransId="{39FCF3F4-7AC8-4A62-9389-3AB011F9D921}" sibTransId="{6AE3AAA6-637D-44E5-AB76-0A00D5E35E04}"/>
    <dgm:cxn modelId="{5DB3D776-9E0E-4C34-B125-887DF9714447}" srcId="{1DD705AA-D434-4B36-B9AF-FCB561ED0DBB}" destId="{643714D7-7207-4CDF-A022-C9D600463166}" srcOrd="1" destOrd="0" parTransId="{D7400B5E-035C-46A7-814E-E2F7B4873CB7}" sibTransId="{9A78A1A1-3C00-49DF-9846-663A166D7005}"/>
    <dgm:cxn modelId="{43927B7F-CF74-4F01-8E1D-CF713B09FDD9}" type="presOf" srcId="{643714D7-7207-4CDF-A022-C9D600463166}" destId="{C61E3261-8B6B-4867-92E5-0D36C62D7901}" srcOrd="0" destOrd="2" presId="urn:microsoft.com/office/officeart/2005/8/layout/vList4#2"/>
    <dgm:cxn modelId="{1DD15586-0257-4EA6-B183-4B65237A7B2E}" type="presOf" srcId="{2E268B39-C3D2-4702-A5B7-7128DABFC40A}" destId="{E575831C-3613-4528-B84D-57772FAF2152}" srcOrd="0" destOrd="0" presId="urn:microsoft.com/office/officeart/2005/8/layout/vList4#2"/>
    <dgm:cxn modelId="{276E5389-FCF5-43FB-9872-0AED6FC716A2}" type="presOf" srcId="{643714D7-7207-4CDF-A022-C9D600463166}" destId="{AD5C816D-F9FC-4B9F-843C-B174C13F7E2E}" srcOrd="1" destOrd="2" presId="urn:microsoft.com/office/officeart/2005/8/layout/vList4#2"/>
    <dgm:cxn modelId="{452B209A-317D-4B41-8AE5-4797B9B3DBC9}" srcId="{1DD705AA-D434-4B36-B9AF-FCB561ED0DBB}" destId="{03E1C95B-6D8A-42BD-8BF5-54317674419A}" srcOrd="0" destOrd="0" parTransId="{6AD8C855-4842-4F3F-9F12-F0926FCD1AB9}" sibTransId="{861BA693-60D3-4360-B27A-E39598AFE0DF}"/>
    <dgm:cxn modelId="{B951FCA2-9636-48EE-9EC0-0BE7C878CB31}" type="presOf" srcId="{C064BF69-83D8-47D8-B8C2-6138CF30D079}" destId="{C61E3261-8B6B-4867-92E5-0D36C62D7901}" srcOrd="0" destOrd="3" presId="urn:microsoft.com/office/officeart/2005/8/layout/vList4#2"/>
    <dgm:cxn modelId="{4978D4AC-E9C8-4DD5-A080-7D58A3FE37AA}" type="presOf" srcId="{02DD4591-BD36-43CC-A29C-8B5B7B8DED84}" destId="{C93B5478-5060-4655-9A64-33099BEF3DE5}" srcOrd="0" destOrd="1" presId="urn:microsoft.com/office/officeart/2005/8/layout/vList4#2"/>
    <dgm:cxn modelId="{7C871CB7-1770-4E8F-8B08-3C73B1A8974C}" type="presOf" srcId="{03E1C95B-6D8A-42BD-8BF5-54317674419A}" destId="{C61E3261-8B6B-4867-92E5-0D36C62D7901}" srcOrd="0" destOrd="1" presId="urn:microsoft.com/office/officeart/2005/8/layout/vList4#2"/>
    <dgm:cxn modelId="{84BEA3BC-A2F7-40F7-AA37-0F4D8787428E}" type="presOf" srcId="{02DD4591-BD36-43CC-A29C-8B5B7B8DED84}" destId="{CEFCC9E3-64F2-40C7-B67A-BF3A9138E4A8}" srcOrd="1" destOrd="1" presId="urn:microsoft.com/office/officeart/2005/8/layout/vList4#2"/>
    <dgm:cxn modelId="{01F93BC4-02F1-40E0-911D-AB7B1C518394}" type="presOf" srcId="{5F0F255A-D17D-472B-98CA-1C358156361C}" destId="{C93B5478-5060-4655-9A64-33099BEF3DE5}" srcOrd="0" destOrd="2" presId="urn:microsoft.com/office/officeart/2005/8/layout/vList4#2"/>
    <dgm:cxn modelId="{54669FCC-8BB4-40F1-8371-0BCE5883A3CB}" type="presOf" srcId="{03E1C95B-6D8A-42BD-8BF5-54317674419A}" destId="{AD5C816D-F9FC-4B9F-843C-B174C13F7E2E}" srcOrd="1" destOrd="1" presId="urn:microsoft.com/office/officeart/2005/8/layout/vList4#2"/>
    <dgm:cxn modelId="{BC9975EF-D23C-45B2-96BB-61C2DC976763}" type="presParOf" srcId="{E575831C-3613-4528-B84D-57772FAF2152}" destId="{04D046BD-624D-4BEE-ACBB-00490E73FCB3}" srcOrd="0" destOrd="0" presId="urn:microsoft.com/office/officeart/2005/8/layout/vList4#2"/>
    <dgm:cxn modelId="{CF8A8223-0523-4D19-B38E-636BBFE30933}" type="presParOf" srcId="{04D046BD-624D-4BEE-ACBB-00490E73FCB3}" destId="{C61E3261-8B6B-4867-92E5-0D36C62D7901}" srcOrd="0" destOrd="0" presId="urn:microsoft.com/office/officeart/2005/8/layout/vList4#2"/>
    <dgm:cxn modelId="{C5E62260-7B73-4B58-8B19-789BECE86239}" type="presParOf" srcId="{04D046BD-624D-4BEE-ACBB-00490E73FCB3}" destId="{8DFB5113-7A8F-4B5E-927C-4A74FBFE0DCC}" srcOrd="1" destOrd="0" presId="urn:microsoft.com/office/officeart/2005/8/layout/vList4#2"/>
    <dgm:cxn modelId="{519D5012-7A81-4625-B3FF-E1185C675B7B}" type="presParOf" srcId="{04D046BD-624D-4BEE-ACBB-00490E73FCB3}" destId="{AD5C816D-F9FC-4B9F-843C-B174C13F7E2E}" srcOrd="2" destOrd="0" presId="urn:microsoft.com/office/officeart/2005/8/layout/vList4#2"/>
    <dgm:cxn modelId="{845EB3FE-10D7-4385-9F7D-E10B0CB058C5}" type="presParOf" srcId="{E575831C-3613-4528-B84D-57772FAF2152}" destId="{52893720-F185-46F8-8ED7-53A3231B2620}" srcOrd="1" destOrd="0" presId="urn:microsoft.com/office/officeart/2005/8/layout/vList4#2"/>
    <dgm:cxn modelId="{F28DE1F0-6D3A-44FF-89BF-60083489856B}" type="presParOf" srcId="{E575831C-3613-4528-B84D-57772FAF2152}" destId="{FDCBF779-1FAE-4442-8666-1D852A5BDF9F}" srcOrd="2" destOrd="0" presId="urn:microsoft.com/office/officeart/2005/8/layout/vList4#2"/>
    <dgm:cxn modelId="{76BF06BA-5C28-4AEA-B132-8724532ED332}" type="presParOf" srcId="{FDCBF779-1FAE-4442-8666-1D852A5BDF9F}" destId="{C93B5478-5060-4655-9A64-33099BEF3DE5}" srcOrd="0" destOrd="0" presId="urn:microsoft.com/office/officeart/2005/8/layout/vList4#2"/>
    <dgm:cxn modelId="{0CB5395E-10FD-4697-842F-E7BE2CC45961}" type="presParOf" srcId="{FDCBF779-1FAE-4442-8666-1D852A5BDF9F}" destId="{E4DC21A3-D150-4B9D-911E-35C99DC14567}" srcOrd="1" destOrd="0" presId="urn:microsoft.com/office/officeart/2005/8/layout/vList4#2"/>
    <dgm:cxn modelId="{9C42BE64-19D5-487E-8E25-E7B81B3212F4}" type="presParOf" srcId="{FDCBF779-1FAE-4442-8666-1D852A5BDF9F}" destId="{CEFCC9E3-64F2-40C7-B67A-BF3A9138E4A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FEE1-8C9B-4D54-8DCC-FA15C1C54B87}">
      <dsp:nvSpPr>
        <dsp:cNvPr id="0" name=""/>
        <dsp:cNvSpPr/>
      </dsp:nvSpPr>
      <dsp:spPr>
        <a:xfrm>
          <a:off x="0" y="0"/>
          <a:ext cx="8991600" cy="5619750"/>
        </a:xfrm>
        <a:prstGeom prst="swooshArrow">
          <a:avLst>
            <a:gd name="adj1" fmla="val 25000"/>
            <a:gd name="adj2" fmla="val 25000"/>
          </a:avLst>
        </a:prstGeom>
        <a:solidFill>
          <a:srgbClr val="FF0000"/>
        </a:solidFill>
        <a:ln>
          <a:noFill/>
        </a:ln>
        <a:effectLst/>
      </dsp:spPr>
      <dsp:style>
        <a:lnRef idx="0">
          <a:scrgbClr r="0" g="0" b="0"/>
        </a:lnRef>
        <a:fillRef idx="1">
          <a:scrgbClr r="0" g="0" b="0"/>
        </a:fillRef>
        <a:effectRef idx="0">
          <a:scrgbClr r="0" g="0" b="0"/>
        </a:effectRef>
        <a:fontRef idx="minor"/>
      </dsp:style>
    </dsp:sp>
    <dsp:sp modelId="{1801F49B-9BE1-4BDF-ADB8-607F1E1699F0}">
      <dsp:nvSpPr>
        <dsp:cNvPr id="0" name=""/>
        <dsp:cNvSpPr/>
      </dsp:nvSpPr>
      <dsp:spPr>
        <a:xfrm>
          <a:off x="1943362" y="3308160"/>
          <a:ext cx="233781" cy="233781"/>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FA320-DF0F-4EDF-A56B-0E0A501CE6D2}">
      <dsp:nvSpPr>
        <dsp:cNvPr id="0" name=""/>
        <dsp:cNvSpPr/>
      </dsp:nvSpPr>
      <dsp:spPr>
        <a:xfrm>
          <a:off x="1134587" y="4599870"/>
          <a:ext cx="2095042" cy="1878036"/>
        </a:xfrm>
        <a:prstGeom prst="rect">
          <a:avLst/>
        </a:prstGeom>
        <a:solidFill>
          <a:srgbClr val="B4C25E"/>
        </a:solidFill>
        <a:ln>
          <a:noFill/>
        </a:ln>
        <a:effectLst/>
      </dsp:spPr>
      <dsp:style>
        <a:lnRef idx="0">
          <a:scrgbClr r="0" g="0" b="0"/>
        </a:lnRef>
        <a:fillRef idx="0">
          <a:scrgbClr r="0" g="0" b="0"/>
        </a:fillRef>
        <a:effectRef idx="0">
          <a:scrgbClr r="0" g="0" b="0"/>
        </a:effectRef>
        <a:fontRef idx="minor"/>
      </dsp:style>
      <dsp:txBody>
        <a:bodyPr spcFirstLastPara="0" vert="horz" wrap="square" lIns="123876" tIns="0" rIns="0" bIns="0" numCol="1" spcCol="1270" anchor="t" anchorCtr="0">
          <a:noAutofit/>
        </a:bodyPr>
        <a:lstStyle/>
        <a:p>
          <a:pPr marL="0" lvl="0" indent="0" algn="l" defTabSz="1066800">
            <a:lnSpc>
              <a:spcPct val="90000"/>
            </a:lnSpc>
            <a:spcBef>
              <a:spcPct val="0"/>
            </a:spcBef>
            <a:spcAft>
              <a:spcPct val="35000"/>
            </a:spcAft>
            <a:buNone/>
          </a:pPr>
          <a:r>
            <a:rPr lang="en-US" sz="2400" i="1" kern="1200" dirty="0"/>
            <a:t>Science for All Americans </a:t>
          </a:r>
        </a:p>
        <a:p>
          <a:pPr marL="0" lvl="0" indent="0" algn="l" defTabSz="1066800">
            <a:lnSpc>
              <a:spcPct val="90000"/>
            </a:lnSpc>
            <a:spcBef>
              <a:spcPct val="0"/>
            </a:spcBef>
            <a:spcAft>
              <a:spcPct val="35000"/>
            </a:spcAft>
            <a:buNone/>
          </a:pPr>
          <a:r>
            <a:rPr lang="en-US" sz="2400" i="1" kern="1200" dirty="0"/>
            <a:t>NSES and </a:t>
          </a:r>
        </a:p>
        <a:p>
          <a:pPr marL="0" lvl="0" indent="0" algn="l" defTabSz="1066800">
            <a:lnSpc>
              <a:spcPct val="90000"/>
            </a:lnSpc>
            <a:spcBef>
              <a:spcPct val="0"/>
            </a:spcBef>
            <a:spcAft>
              <a:spcPct val="35000"/>
            </a:spcAft>
            <a:buNone/>
          </a:pPr>
          <a:r>
            <a:rPr lang="en-US" sz="2400" i="1" kern="1200" dirty="0"/>
            <a:t>Benchmarks   </a:t>
          </a:r>
        </a:p>
      </dsp:txBody>
      <dsp:txXfrm>
        <a:off x="1134587" y="4599870"/>
        <a:ext cx="2095042" cy="1878036"/>
      </dsp:txXfrm>
    </dsp:sp>
    <dsp:sp modelId="{EB4686B5-F7AF-41E9-AEDF-F66ADE17FFC7}">
      <dsp:nvSpPr>
        <dsp:cNvPr id="0" name=""/>
        <dsp:cNvSpPr/>
      </dsp:nvSpPr>
      <dsp:spPr>
        <a:xfrm>
          <a:off x="3933083" y="2128088"/>
          <a:ext cx="422605" cy="422605"/>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C9382-6534-4733-A823-F9EA69D0BB2D}">
      <dsp:nvSpPr>
        <dsp:cNvPr id="0" name=""/>
        <dsp:cNvSpPr/>
      </dsp:nvSpPr>
      <dsp:spPr>
        <a:xfrm>
          <a:off x="3455781" y="3517236"/>
          <a:ext cx="2157984" cy="2415082"/>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223930" tIns="0" rIns="0" bIns="0" numCol="1" spcCol="1270" anchor="t" anchorCtr="0">
          <a:noAutofit/>
        </a:bodyPr>
        <a:lstStyle/>
        <a:p>
          <a:pPr marL="0" lvl="0" indent="0" algn="l" defTabSz="1066800">
            <a:lnSpc>
              <a:spcPct val="90000"/>
            </a:lnSpc>
            <a:spcBef>
              <a:spcPct val="0"/>
            </a:spcBef>
            <a:spcAft>
              <a:spcPct val="35000"/>
            </a:spcAft>
            <a:buNone/>
          </a:pPr>
          <a:r>
            <a:rPr lang="en-US" sz="2400" i="1" kern="1200" dirty="0"/>
            <a:t>Research (i.e. Taking Science to School and Ready, Set, Science!)</a:t>
          </a:r>
        </a:p>
      </dsp:txBody>
      <dsp:txXfrm>
        <a:off x="3455781" y="3517236"/>
        <a:ext cx="2157984" cy="2415082"/>
      </dsp:txXfrm>
    </dsp:sp>
    <dsp:sp modelId="{19E393DD-DADE-4505-8777-FFFEF1C20C80}">
      <dsp:nvSpPr>
        <dsp:cNvPr id="0" name=""/>
        <dsp:cNvSpPr/>
      </dsp:nvSpPr>
      <dsp:spPr>
        <a:xfrm>
          <a:off x="6775095" y="1261594"/>
          <a:ext cx="584454" cy="584454"/>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FD345-941C-43DB-ACFD-874198370ED8}">
      <dsp:nvSpPr>
        <dsp:cNvPr id="0" name=""/>
        <dsp:cNvSpPr/>
      </dsp:nvSpPr>
      <dsp:spPr>
        <a:xfrm>
          <a:off x="5892026" y="2985742"/>
          <a:ext cx="2709111" cy="2759708"/>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309690" tIns="0" rIns="0" bIns="0" numCol="1" spcCol="1270" anchor="t" anchorCtr="0">
          <a:noAutofit/>
        </a:bodyPr>
        <a:lstStyle/>
        <a:p>
          <a:pPr lvl="0" algn="l" defTabSz="889000">
            <a:lnSpc>
              <a:spcPct val="90000"/>
            </a:lnSpc>
            <a:spcBef>
              <a:spcPct val="0"/>
            </a:spcBef>
            <a:spcAft>
              <a:spcPct val="35000"/>
            </a:spcAft>
            <a:buNone/>
          </a:pPr>
          <a:r>
            <a:rPr lang="en-US" sz="2400" i="1" kern="1200" dirty="0"/>
            <a:t>Framework for K-12 Science Education</a:t>
          </a:r>
        </a:p>
        <a:p>
          <a:pPr marL="0" marR="0" lvl="0" indent="0" algn="l" defTabSz="914400" eaLnBrk="1" fontAlgn="auto" latinLnBrk="0" hangingPunct="1">
            <a:lnSpc>
              <a:spcPct val="100000"/>
            </a:lnSpc>
            <a:spcBef>
              <a:spcPct val="0"/>
            </a:spcBef>
            <a:spcAft>
              <a:spcPts val="0"/>
            </a:spcAft>
            <a:buClrTx/>
            <a:buSzTx/>
            <a:buFontTx/>
            <a:buNone/>
            <a:tabLst/>
            <a:defRPr/>
          </a:pPr>
          <a:r>
            <a:rPr lang="en-US" sz="2400" i="1" kern="1200" dirty="0"/>
            <a:t>NGSS</a:t>
          </a:r>
        </a:p>
      </dsp:txBody>
      <dsp:txXfrm>
        <a:off x="5892026" y="2985742"/>
        <a:ext cx="2709111" cy="2759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B92C8-513E-4765-893A-05177A6F6BB9}">
      <dsp:nvSpPr>
        <dsp:cNvPr id="0" name=""/>
        <dsp:cNvSpPr/>
      </dsp:nvSpPr>
      <dsp:spPr>
        <a:xfrm>
          <a:off x="2761011" y="2406228"/>
          <a:ext cx="3118675" cy="31325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3D Student Performances </a:t>
          </a:r>
        </a:p>
        <a:p>
          <a:pPr marL="0" lvl="0" indent="0" algn="ctr" defTabSz="1066800">
            <a:lnSpc>
              <a:spcPct val="80000"/>
            </a:lnSpc>
            <a:spcBef>
              <a:spcPct val="0"/>
            </a:spcBef>
            <a:spcAft>
              <a:spcPct val="35000"/>
            </a:spcAft>
            <a:buNone/>
          </a:pPr>
          <a:r>
            <a:rPr lang="en-US" sz="1600" i="1" kern="1200" dirty="0">
              <a:solidFill>
                <a:srgbClr val="FFFF00"/>
              </a:solidFill>
            </a:rPr>
            <a:t>1. Instruction</a:t>
          </a:r>
        </a:p>
        <a:p>
          <a:pPr marL="0" lvl="0" indent="0" algn="ctr" defTabSz="1066800">
            <a:lnSpc>
              <a:spcPct val="80000"/>
            </a:lnSpc>
            <a:spcBef>
              <a:spcPct val="0"/>
            </a:spcBef>
            <a:spcAft>
              <a:spcPct val="35000"/>
            </a:spcAft>
            <a:buNone/>
          </a:pPr>
          <a:r>
            <a:rPr lang="en-US" sz="1600" i="1" kern="1200" dirty="0">
              <a:solidFill>
                <a:srgbClr val="FFFF00"/>
              </a:solidFill>
            </a:rPr>
            <a:t>2. Assessment </a:t>
          </a:r>
        </a:p>
        <a:p>
          <a:pPr marL="0" lvl="0" indent="0" algn="ctr" defTabSz="1066800">
            <a:lnSpc>
              <a:spcPct val="80000"/>
            </a:lnSpc>
            <a:spcBef>
              <a:spcPct val="0"/>
            </a:spcBef>
            <a:spcAft>
              <a:spcPct val="35000"/>
            </a:spcAft>
            <a:buNone/>
          </a:pPr>
          <a:r>
            <a:rPr lang="en-US" sz="1600" i="1" kern="1200" dirty="0">
              <a:solidFill>
                <a:srgbClr val="FFFF00"/>
              </a:solidFill>
            </a:rPr>
            <a:t>3. Instructional Materials</a:t>
          </a:r>
        </a:p>
        <a:p>
          <a:pPr marL="0" lvl="0" indent="0" algn="ctr" defTabSz="1066800">
            <a:lnSpc>
              <a:spcPct val="80000"/>
            </a:lnSpc>
            <a:spcBef>
              <a:spcPct val="0"/>
            </a:spcBef>
            <a:spcAft>
              <a:spcPct val="35000"/>
            </a:spcAft>
            <a:buNone/>
          </a:pPr>
          <a:r>
            <a:rPr lang="en-US" sz="1600" i="1" kern="1200" dirty="0">
              <a:solidFill>
                <a:srgbClr val="FFFF00"/>
              </a:solidFill>
            </a:rPr>
            <a:t>4. Professional Development  </a:t>
          </a:r>
          <a:br>
            <a:rPr lang="en-US" sz="2000" kern="1200" dirty="0"/>
          </a:br>
          <a:endParaRPr lang="en-US" sz="2000" kern="1200" dirty="0"/>
        </a:p>
      </dsp:txBody>
      <dsp:txXfrm>
        <a:off x="3217730" y="2864975"/>
        <a:ext cx="2205237" cy="2215027"/>
      </dsp:txXfrm>
    </dsp:sp>
    <dsp:sp modelId="{204D5AD2-ABB9-4879-81A2-8BEBDCB7910B}">
      <dsp:nvSpPr>
        <dsp:cNvPr id="0" name=""/>
        <dsp:cNvSpPr/>
      </dsp:nvSpPr>
      <dsp:spPr>
        <a:xfrm rot="16200000">
          <a:off x="4179928" y="2244398"/>
          <a:ext cx="280841" cy="42817"/>
        </a:xfrm>
        <a:custGeom>
          <a:avLst/>
          <a:gdLst/>
          <a:ahLst/>
          <a:cxnLst/>
          <a:rect l="0" t="0" r="0" b="0"/>
          <a:pathLst>
            <a:path>
              <a:moveTo>
                <a:pt x="0" y="21408"/>
              </a:moveTo>
              <a:lnTo>
                <a:pt x="280841" y="2140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3328" y="2258786"/>
        <a:ext cx="14042" cy="14042"/>
      </dsp:txXfrm>
    </dsp:sp>
    <dsp:sp modelId="{DF8DE72F-0237-4127-B4CC-7E316B30E0F1}">
      <dsp:nvSpPr>
        <dsp:cNvPr id="0" name=""/>
        <dsp:cNvSpPr/>
      </dsp:nvSpPr>
      <dsp:spPr>
        <a:xfrm>
          <a:off x="3251460" y="5099"/>
          <a:ext cx="2137778" cy="212028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Science and Engineering  Practices</a:t>
          </a:r>
        </a:p>
      </dsp:txBody>
      <dsp:txXfrm>
        <a:off x="3564530" y="315608"/>
        <a:ext cx="1511638" cy="1499268"/>
      </dsp:txXfrm>
    </dsp:sp>
    <dsp:sp modelId="{C079A98D-0E39-4241-9A76-EF9419DB979D}">
      <dsp:nvSpPr>
        <dsp:cNvPr id="0" name=""/>
        <dsp:cNvSpPr/>
      </dsp:nvSpPr>
      <dsp:spPr>
        <a:xfrm rot="1028422">
          <a:off x="5799266" y="4488682"/>
          <a:ext cx="528428" cy="42817"/>
        </a:xfrm>
        <a:custGeom>
          <a:avLst/>
          <a:gdLst/>
          <a:ahLst/>
          <a:cxnLst/>
          <a:rect l="0" t="0" r="0" b="0"/>
          <a:pathLst>
            <a:path>
              <a:moveTo>
                <a:pt x="0" y="21408"/>
              </a:moveTo>
              <a:lnTo>
                <a:pt x="528428" y="2140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50269" y="4496880"/>
        <a:ext cx="26421" cy="26421"/>
      </dsp:txXfrm>
    </dsp:sp>
    <dsp:sp modelId="{64708977-827E-47E6-A167-5D21AA92AE7C}">
      <dsp:nvSpPr>
        <dsp:cNvPr id="0" name=""/>
        <dsp:cNvSpPr/>
      </dsp:nvSpPr>
      <dsp:spPr>
        <a:xfrm>
          <a:off x="6268406" y="3810415"/>
          <a:ext cx="2177698" cy="219738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Crosscutting </a:t>
          </a:r>
        </a:p>
        <a:p>
          <a:pPr marL="0" lvl="0" indent="0" algn="ctr" defTabSz="977900">
            <a:lnSpc>
              <a:spcPct val="90000"/>
            </a:lnSpc>
            <a:spcBef>
              <a:spcPct val="0"/>
            </a:spcBef>
            <a:spcAft>
              <a:spcPct val="35000"/>
            </a:spcAft>
            <a:buNone/>
          </a:pPr>
          <a:r>
            <a:rPr lang="en-US" sz="2200" b="1" kern="1200" dirty="0"/>
            <a:t>Concepts</a:t>
          </a:r>
        </a:p>
      </dsp:txBody>
      <dsp:txXfrm>
        <a:off x="6587322" y="4132214"/>
        <a:ext cx="1539866" cy="1553784"/>
      </dsp:txXfrm>
    </dsp:sp>
    <dsp:sp modelId="{69B52478-9291-4B7D-8350-B760C1F12979}">
      <dsp:nvSpPr>
        <dsp:cNvPr id="0" name=""/>
        <dsp:cNvSpPr/>
      </dsp:nvSpPr>
      <dsp:spPr>
        <a:xfrm rot="9767471">
          <a:off x="2272118" y="4497049"/>
          <a:ext cx="570904" cy="42817"/>
        </a:xfrm>
        <a:custGeom>
          <a:avLst/>
          <a:gdLst/>
          <a:ahLst/>
          <a:cxnLst/>
          <a:rect l="0" t="0" r="0" b="0"/>
          <a:pathLst>
            <a:path>
              <a:moveTo>
                <a:pt x="0" y="21408"/>
              </a:moveTo>
              <a:lnTo>
                <a:pt x="570904" y="2140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43297" y="4504185"/>
        <a:ext cx="28545" cy="28545"/>
      </dsp:txXfrm>
    </dsp:sp>
    <dsp:sp modelId="{FAFCF202-B97F-4707-BC24-0087997FCDDA}">
      <dsp:nvSpPr>
        <dsp:cNvPr id="0" name=""/>
        <dsp:cNvSpPr/>
      </dsp:nvSpPr>
      <dsp:spPr>
        <a:xfrm>
          <a:off x="94327" y="3781393"/>
          <a:ext cx="2237896" cy="230683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Disciplinary Core Ideas</a:t>
          </a:r>
        </a:p>
      </dsp:txBody>
      <dsp:txXfrm>
        <a:off x="422059" y="4119222"/>
        <a:ext cx="1582432" cy="1631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B13C-E113-47A4-99F6-E5EE427C139C}">
      <dsp:nvSpPr>
        <dsp:cNvPr id="0" name=""/>
        <dsp:cNvSpPr/>
      </dsp:nvSpPr>
      <dsp:spPr>
        <a:xfrm>
          <a:off x="-196169" y="26807"/>
          <a:ext cx="4754810" cy="6180898"/>
        </a:xfrm>
        <a:prstGeom prst="pie">
          <a:avLst>
            <a:gd name="adj1" fmla="val 5400000"/>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D45D-73CC-4FA5-96E5-AD91774A9287}">
      <dsp:nvSpPr>
        <dsp:cNvPr id="0" name=""/>
        <dsp:cNvSpPr/>
      </dsp:nvSpPr>
      <dsp:spPr>
        <a:xfrm>
          <a:off x="2196229" y="0"/>
          <a:ext cx="6633539" cy="6492215"/>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mn-lt"/>
            <a:cs typeface="Times New Roman" pitchFamily="18" charset="0"/>
          </a:endParaRPr>
        </a:p>
        <a:p>
          <a:pPr marL="0" lvl="0" indent="0" algn="l" defTabSz="1244600">
            <a:lnSpc>
              <a:spcPct val="90000"/>
            </a:lnSpc>
            <a:spcBef>
              <a:spcPct val="0"/>
            </a:spcBef>
            <a:spcAft>
              <a:spcPct val="35000"/>
            </a:spcAft>
            <a:buNone/>
          </a:pPr>
          <a:endParaRPr lang="en-US" sz="2800" kern="1200" dirty="0">
            <a:latin typeface="+mn-lt"/>
            <a:cs typeface="Times New Roman" pitchFamily="18" charset="0"/>
          </a:endParaRPr>
        </a:p>
        <a:p>
          <a:pPr marL="0" lvl="0" indent="0" algn="l" defTabSz="1244600">
            <a:lnSpc>
              <a:spcPct val="90000"/>
            </a:lnSpc>
            <a:spcBef>
              <a:spcPct val="0"/>
            </a:spcBef>
            <a:spcAft>
              <a:spcPct val="35000"/>
            </a:spcAft>
            <a:buNone/>
          </a:pPr>
          <a:endParaRPr lang="en-US" sz="2800" kern="1200" dirty="0">
            <a:latin typeface="+mn-lt"/>
            <a:cs typeface="Times New Roman" pitchFamily="18" charset="0"/>
          </a:endParaRPr>
        </a:p>
        <a:p>
          <a:pPr marL="0" lvl="0" indent="0" algn="l" defTabSz="1244600">
            <a:lnSpc>
              <a:spcPct val="90000"/>
            </a:lnSpc>
            <a:spcBef>
              <a:spcPct val="0"/>
            </a:spcBef>
            <a:spcAft>
              <a:spcPct val="35000"/>
            </a:spcAft>
            <a:buNone/>
          </a:pPr>
          <a:r>
            <a:rPr lang="en-US" sz="2400" kern="1200" dirty="0">
              <a:latin typeface="+mn-lt"/>
              <a:cs typeface="Times New Roman" pitchFamily="18" charset="0"/>
            </a:rPr>
            <a:t>Gathering </a:t>
          </a:r>
          <a:br>
            <a:rPr lang="en-US" sz="2800" kern="1200" dirty="0">
              <a:latin typeface="+mn-lt"/>
              <a:cs typeface="Times New Roman" pitchFamily="18" charset="0"/>
            </a:rPr>
          </a:br>
          <a:endParaRPr lang="en-US" sz="2800" kern="1200" dirty="0">
            <a:latin typeface="+mn-lt"/>
            <a:cs typeface="Times New Roman" pitchFamily="18" charset="0"/>
          </a:endParaRPr>
        </a:p>
      </dsp:txBody>
      <dsp:txXfrm>
        <a:off x="2196229" y="0"/>
        <a:ext cx="6633539" cy="1947668"/>
      </dsp:txXfrm>
    </dsp:sp>
    <dsp:sp modelId="{AF02493E-406B-4A4C-9AEC-1D862CB4E286}">
      <dsp:nvSpPr>
        <dsp:cNvPr id="0" name=""/>
        <dsp:cNvSpPr/>
      </dsp:nvSpPr>
      <dsp:spPr>
        <a:xfrm>
          <a:off x="616714" y="2523629"/>
          <a:ext cx="3100895" cy="4012867"/>
        </a:xfrm>
        <a:prstGeom prst="pie">
          <a:avLst>
            <a:gd name="adj1" fmla="val 5400000"/>
            <a:gd name="adj2" fmla="val 162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49A80-2A56-4BC9-BE2F-E7F1EAD8CC88}">
      <dsp:nvSpPr>
        <dsp:cNvPr id="0" name=""/>
        <dsp:cNvSpPr/>
      </dsp:nvSpPr>
      <dsp:spPr>
        <a:xfrm>
          <a:off x="2184273" y="2540021"/>
          <a:ext cx="6633356" cy="3952218"/>
        </a:xfrm>
        <a:prstGeom prst="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latin typeface="+mn-lt"/>
            <a:cs typeface="Times New Roman" pitchFamily="18" charset="0"/>
          </a:endParaRPr>
        </a:p>
        <a:p>
          <a:pPr marL="0" lvl="0" indent="0" algn="l" defTabSz="1244600">
            <a:lnSpc>
              <a:spcPct val="90000"/>
            </a:lnSpc>
            <a:spcBef>
              <a:spcPct val="0"/>
            </a:spcBef>
            <a:spcAft>
              <a:spcPct val="35000"/>
            </a:spcAft>
            <a:buNone/>
          </a:pPr>
          <a:r>
            <a:rPr lang="en-US" sz="2400" kern="1200" dirty="0">
              <a:latin typeface="+mn-lt"/>
              <a:cs typeface="Times New Roman" pitchFamily="18" charset="0"/>
            </a:rPr>
            <a:t>Reasoning</a:t>
          </a:r>
          <a:r>
            <a:rPr lang="en-US" sz="2800" kern="1200" dirty="0">
              <a:latin typeface="+mn-lt"/>
              <a:cs typeface="Times New Roman" pitchFamily="18" charset="0"/>
            </a:rPr>
            <a:t> </a:t>
          </a:r>
        </a:p>
      </dsp:txBody>
      <dsp:txXfrm>
        <a:off x="2184273" y="2540021"/>
        <a:ext cx="6633356" cy="1824100"/>
      </dsp:txXfrm>
    </dsp:sp>
    <dsp:sp modelId="{0FB5A4C6-7763-4E89-8651-E36353CCE510}">
      <dsp:nvSpPr>
        <dsp:cNvPr id="0" name=""/>
        <dsp:cNvSpPr/>
      </dsp:nvSpPr>
      <dsp:spPr>
        <a:xfrm>
          <a:off x="1572508" y="5168223"/>
          <a:ext cx="1220265" cy="1347050"/>
        </a:xfrm>
        <a:prstGeom prst="pie">
          <a:avLst>
            <a:gd name="adj1" fmla="val 54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D7E49-DBA4-4AC4-BE6F-D7BC5EAD7EA0}">
      <dsp:nvSpPr>
        <dsp:cNvPr id="0" name=""/>
        <dsp:cNvSpPr/>
      </dsp:nvSpPr>
      <dsp:spPr>
        <a:xfrm>
          <a:off x="2229635" y="5190157"/>
          <a:ext cx="6565876" cy="1302082"/>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492"/>
            </a:spcAft>
            <a:buNone/>
          </a:pPr>
          <a:r>
            <a:rPr lang="en-US" sz="1800" kern="1200" dirty="0">
              <a:latin typeface="+mn-lt"/>
              <a:cs typeface="Times New Roman" pitchFamily="18" charset="0"/>
            </a:rPr>
            <a:t>Communicating</a:t>
          </a:r>
        </a:p>
      </dsp:txBody>
      <dsp:txXfrm>
        <a:off x="2229635" y="5190157"/>
        <a:ext cx="6565876" cy="1302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C850B-6846-4949-9B00-1A1D99228E12}">
      <dsp:nvSpPr>
        <dsp:cNvPr id="0" name=""/>
        <dsp:cNvSpPr/>
      </dsp:nvSpPr>
      <dsp:spPr>
        <a:xfrm>
          <a:off x="111277" y="3302004"/>
          <a:ext cx="3317721" cy="3174999"/>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100000"/>
            </a:lnSpc>
            <a:spcBef>
              <a:spcPct val="0"/>
            </a:spcBef>
            <a:spcAft>
              <a:spcPts val="0"/>
            </a:spcAft>
            <a:buNone/>
          </a:pPr>
          <a:r>
            <a:rPr lang="en-US" sz="3600" kern="1200" dirty="0"/>
            <a:t>Systems</a:t>
          </a:r>
        </a:p>
        <a:p>
          <a:pPr marL="0" lvl="0" indent="0" algn="ctr" defTabSz="1600200">
            <a:lnSpc>
              <a:spcPct val="90000"/>
            </a:lnSpc>
            <a:spcBef>
              <a:spcPct val="0"/>
            </a:spcBef>
            <a:spcAft>
              <a:spcPct val="35000"/>
            </a:spcAft>
            <a:buNone/>
          </a:pPr>
          <a:br>
            <a:rPr lang="en-US" sz="2000" kern="1200" dirty="0"/>
          </a:br>
          <a:r>
            <a:rPr lang="en-US" sz="2000" kern="1200" dirty="0"/>
            <a:t>Scale and Proportion </a:t>
          </a:r>
          <a:br>
            <a:rPr lang="en-US" sz="2000" kern="1200" dirty="0"/>
          </a:br>
          <a:r>
            <a:rPr lang="en-US" sz="2000" kern="1200" dirty="0"/>
            <a:t>Stability and Change</a:t>
          </a:r>
          <a:br>
            <a:rPr lang="en-US" sz="2000" kern="1200" dirty="0"/>
          </a:br>
          <a:r>
            <a:rPr lang="en-US" sz="2000" kern="1200" dirty="0"/>
            <a:t>Matter and Energy</a:t>
          </a:r>
        </a:p>
        <a:p>
          <a:pPr marL="0" lvl="0" indent="0" algn="ctr" defTabSz="1600200">
            <a:lnSpc>
              <a:spcPct val="90000"/>
            </a:lnSpc>
            <a:spcBef>
              <a:spcPct val="0"/>
            </a:spcBef>
            <a:spcAft>
              <a:spcPct val="35000"/>
            </a:spcAft>
            <a:buNone/>
          </a:pPr>
          <a:endParaRPr lang="en-US" sz="1600" i="1" kern="1200" dirty="0"/>
        </a:p>
      </dsp:txBody>
      <dsp:txXfrm>
        <a:off x="597146" y="3766972"/>
        <a:ext cx="2345983" cy="2245063"/>
      </dsp:txXfrm>
    </dsp:sp>
    <dsp:sp modelId="{4B76B56C-13EE-49CB-8575-E3F1BE21ED60}">
      <dsp:nvSpPr>
        <dsp:cNvPr id="0" name=""/>
        <dsp:cNvSpPr/>
      </dsp:nvSpPr>
      <dsp:spPr>
        <a:xfrm rot="18624340">
          <a:off x="2611551" y="3194000"/>
          <a:ext cx="1172771" cy="36364"/>
        </a:xfrm>
        <a:custGeom>
          <a:avLst/>
          <a:gdLst/>
          <a:ahLst/>
          <a:cxnLst/>
          <a:rect l="0" t="0" r="0" b="0"/>
          <a:pathLst>
            <a:path>
              <a:moveTo>
                <a:pt x="0" y="18182"/>
              </a:moveTo>
              <a:lnTo>
                <a:pt x="1172771" y="18182"/>
              </a:lnTo>
            </a:path>
          </a:pathLst>
        </a:custGeom>
        <a:noFill/>
        <a:ln w="25400"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8617" y="3182863"/>
        <a:ext cx="58638" cy="58638"/>
      </dsp:txXfrm>
    </dsp:sp>
    <dsp:sp modelId="{B0F2B725-46AE-4A52-AFEE-CDDF5B803812}">
      <dsp:nvSpPr>
        <dsp:cNvPr id="0" name=""/>
        <dsp:cNvSpPr/>
      </dsp:nvSpPr>
      <dsp:spPr>
        <a:xfrm>
          <a:off x="2971799" y="-1"/>
          <a:ext cx="3271410" cy="311256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Causality </a:t>
          </a:r>
          <a:br>
            <a:rPr lang="en-US" sz="2800" kern="1200" dirty="0"/>
          </a:br>
          <a:r>
            <a:rPr lang="en-US" sz="2400" kern="1200" dirty="0"/>
            <a:t>Cause and Effect</a:t>
          </a:r>
        </a:p>
        <a:p>
          <a:pPr marL="0" lvl="0" indent="0" algn="ctr" defTabSz="1422400">
            <a:lnSpc>
              <a:spcPct val="90000"/>
            </a:lnSpc>
            <a:spcBef>
              <a:spcPct val="0"/>
            </a:spcBef>
            <a:spcAft>
              <a:spcPct val="35000"/>
            </a:spcAft>
            <a:buNone/>
          </a:pPr>
          <a:r>
            <a:rPr lang="en-US" sz="1800" kern="1200" dirty="0"/>
            <a:t>Structure and Function</a:t>
          </a:r>
        </a:p>
        <a:p>
          <a:pPr marL="0" lvl="0" indent="0" algn="ctr" defTabSz="1422400">
            <a:lnSpc>
              <a:spcPct val="90000"/>
            </a:lnSpc>
            <a:spcBef>
              <a:spcPct val="0"/>
            </a:spcBef>
            <a:spcAft>
              <a:spcPct val="35000"/>
            </a:spcAft>
            <a:buNone/>
          </a:pPr>
          <a:endParaRPr lang="en-US" sz="1800" kern="1200" dirty="0"/>
        </a:p>
        <a:p>
          <a:pPr marL="0" lvl="0" indent="0" algn="ctr" defTabSz="1422400">
            <a:lnSpc>
              <a:spcPct val="90000"/>
            </a:lnSpc>
            <a:spcBef>
              <a:spcPct val="0"/>
            </a:spcBef>
            <a:spcAft>
              <a:spcPct val="35000"/>
            </a:spcAft>
            <a:buNone/>
          </a:pPr>
          <a:r>
            <a:rPr lang="en-US" sz="1800" kern="1200" dirty="0"/>
            <a:t> </a:t>
          </a:r>
        </a:p>
      </dsp:txBody>
      <dsp:txXfrm>
        <a:off x="3450886" y="455823"/>
        <a:ext cx="2313236" cy="2200913"/>
      </dsp:txXfrm>
    </dsp:sp>
    <dsp:sp modelId="{2C25494B-8CE6-4C64-B6CD-CE2B29FFFD1B}">
      <dsp:nvSpPr>
        <dsp:cNvPr id="0" name=""/>
        <dsp:cNvSpPr/>
      </dsp:nvSpPr>
      <dsp:spPr>
        <a:xfrm rot="21563851">
          <a:off x="3428832" y="4841057"/>
          <a:ext cx="2438731" cy="36364"/>
        </a:xfrm>
        <a:custGeom>
          <a:avLst/>
          <a:gdLst/>
          <a:ahLst/>
          <a:cxnLst/>
          <a:rect l="0" t="0" r="0" b="0"/>
          <a:pathLst>
            <a:path>
              <a:moveTo>
                <a:pt x="0" y="18182"/>
              </a:moveTo>
              <a:lnTo>
                <a:pt x="2438731" y="18182"/>
              </a:lnTo>
            </a:path>
          </a:pathLst>
        </a:custGeom>
        <a:noFill/>
        <a:ln w="25400" cap="flat" cmpd="sng" algn="ctr">
          <a:solidFill>
            <a:srgbClr val="FF000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587229" y="4798271"/>
        <a:ext cx="121936" cy="121936"/>
      </dsp:txXfrm>
    </dsp:sp>
    <dsp:sp modelId="{A5A73D98-479C-4669-860B-4DC8A0EBCFB9}">
      <dsp:nvSpPr>
        <dsp:cNvPr id="0" name=""/>
        <dsp:cNvSpPr/>
      </dsp:nvSpPr>
      <dsp:spPr>
        <a:xfrm>
          <a:off x="5867405" y="3352786"/>
          <a:ext cx="3062333" cy="295506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Patterns</a:t>
          </a:r>
        </a:p>
      </dsp:txBody>
      <dsp:txXfrm>
        <a:off x="6315873" y="3785545"/>
        <a:ext cx="2165397" cy="2089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C53B-C6EE-ED40-BD65-5DE77BEDC3EC}">
      <dsp:nvSpPr>
        <dsp:cNvPr id="0" name=""/>
        <dsp:cNvSpPr/>
      </dsp:nvSpPr>
      <dsp:spPr>
        <a:xfrm>
          <a:off x="1783797" y="970917"/>
          <a:ext cx="5300372" cy="5300372"/>
        </a:xfrm>
        <a:prstGeom prst="blockArc">
          <a:avLst>
            <a:gd name="adj1" fmla="val 9000000"/>
            <a:gd name="adj2" fmla="val 16200000"/>
            <a:gd name="adj3" fmla="val 464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332767-9A91-174F-A99C-47F1B46F1A18}">
      <dsp:nvSpPr>
        <dsp:cNvPr id="0" name=""/>
        <dsp:cNvSpPr/>
      </dsp:nvSpPr>
      <dsp:spPr>
        <a:xfrm>
          <a:off x="1783797" y="970917"/>
          <a:ext cx="5300372" cy="5300372"/>
        </a:xfrm>
        <a:prstGeom prst="blockArc">
          <a:avLst>
            <a:gd name="adj1" fmla="val 1800000"/>
            <a:gd name="adj2" fmla="val 9000000"/>
            <a:gd name="adj3" fmla="val 4642"/>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935DBF-DA35-EC44-8DB9-0EC9F6122B18}">
      <dsp:nvSpPr>
        <dsp:cNvPr id="0" name=""/>
        <dsp:cNvSpPr/>
      </dsp:nvSpPr>
      <dsp:spPr>
        <a:xfrm>
          <a:off x="1783797" y="970917"/>
          <a:ext cx="5300372" cy="5300372"/>
        </a:xfrm>
        <a:prstGeom prst="blockArc">
          <a:avLst>
            <a:gd name="adj1" fmla="val 16200000"/>
            <a:gd name="adj2" fmla="val 1800000"/>
            <a:gd name="adj3" fmla="val 464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C2303A-330F-B84A-A5CA-963889347A38}">
      <dsp:nvSpPr>
        <dsp:cNvPr id="0" name=""/>
        <dsp:cNvSpPr/>
      </dsp:nvSpPr>
      <dsp:spPr>
        <a:xfrm>
          <a:off x="3282608" y="2290777"/>
          <a:ext cx="2454965" cy="25338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Phenomena</a:t>
          </a:r>
        </a:p>
      </dsp:txBody>
      <dsp:txXfrm>
        <a:off x="3642129" y="2661844"/>
        <a:ext cx="1735923" cy="1791673"/>
      </dsp:txXfrm>
    </dsp:sp>
    <dsp:sp modelId="{C555B37E-CD84-514D-B118-158591A5856C}">
      <dsp:nvSpPr>
        <dsp:cNvPr id="0" name=""/>
        <dsp:cNvSpPr/>
      </dsp:nvSpPr>
      <dsp:spPr>
        <a:xfrm>
          <a:off x="3149599" y="-175962"/>
          <a:ext cx="2568768" cy="2416784"/>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Defining Systems to  Investigate </a:t>
          </a:r>
        </a:p>
      </dsp:txBody>
      <dsp:txXfrm>
        <a:off x="3525786" y="177968"/>
        <a:ext cx="1816394" cy="1708924"/>
      </dsp:txXfrm>
    </dsp:sp>
    <dsp:sp modelId="{D9605089-D0D0-1645-8ADE-4948ABBB0C65}">
      <dsp:nvSpPr>
        <dsp:cNvPr id="0" name=""/>
        <dsp:cNvSpPr/>
      </dsp:nvSpPr>
      <dsp:spPr>
        <a:xfrm>
          <a:off x="5414131" y="3650518"/>
          <a:ext cx="2523421" cy="2529845"/>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Finding and Using Patterns as Evidence</a:t>
          </a:r>
        </a:p>
      </dsp:txBody>
      <dsp:txXfrm>
        <a:off x="5783677" y="4021005"/>
        <a:ext cx="1784329" cy="1788871"/>
      </dsp:txXfrm>
    </dsp:sp>
    <dsp:sp modelId="{A1290314-94B2-D449-AF18-7BC7ED207FBE}">
      <dsp:nvSpPr>
        <dsp:cNvPr id="0" name=""/>
        <dsp:cNvSpPr/>
      </dsp:nvSpPr>
      <dsp:spPr>
        <a:xfrm>
          <a:off x="863547" y="3599720"/>
          <a:ext cx="2657157" cy="2631442"/>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Determining </a:t>
          </a:r>
          <a:br>
            <a:rPr lang="en-US" sz="2400" kern="1200" dirty="0"/>
          </a:br>
          <a:r>
            <a:rPr lang="en-US" sz="2400" kern="1200" dirty="0"/>
            <a:t>Cause and Effect Relationships</a:t>
          </a:r>
        </a:p>
      </dsp:txBody>
      <dsp:txXfrm>
        <a:off x="1252679" y="3985086"/>
        <a:ext cx="1878893" cy="1860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78CEC-83D4-4077-B984-F1617E45FFBF}">
      <dsp:nvSpPr>
        <dsp:cNvPr id="0" name=""/>
        <dsp:cNvSpPr/>
      </dsp:nvSpPr>
      <dsp:spPr>
        <a:xfrm>
          <a:off x="0" y="0"/>
          <a:ext cx="8763000" cy="2673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t>Physical Science</a:t>
          </a:r>
        </a:p>
        <a:p>
          <a:pPr marL="228600" lvl="1" indent="-228600" algn="l" defTabSz="1066800">
            <a:lnSpc>
              <a:spcPct val="90000"/>
            </a:lnSpc>
            <a:spcBef>
              <a:spcPct val="0"/>
            </a:spcBef>
            <a:spcAft>
              <a:spcPct val="15000"/>
            </a:spcAft>
            <a:buChar char="•"/>
          </a:pPr>
          <a:r>
            <a:rPr lang="en-US" sz="2400" kern="1200" dirty="0"/>
            <a:t>PS1:  Matter and Its Interactions</a:t>
          </a:r>
        </a:p>
        <a:p>
          <a:pPr marL="228600" lvl="1" indent="-228600" algn="l" defTabSz="1066800">
            <a:lnSpc>
              <a:spcPct val="90000"/>
            </a:lnSpc>
            <a:spcBef>
              <a:spcPct val="0"/>
            </a:spcBef>
            <a:spcAft>
              <a:spcPct val="15000"/>
            </a:spcAft>
            <a:buChar char="•"/>
          </a:pPr>
          <a:r>
            <a:rPr lang="en-US" sz="2400" kern="1200" dirty="0"/>
            <a:t>PS2:  Motion and Stability:  Forces and Interactions</a:t>
          </a:r>
        </a:p>
        <a:p>
          <a:pPr marL="228600" lvl="1" indent="-228600" algn="l" defTabSz="1066800">
            <a:lnSpc>
              <a:spcPct val="90000"/>
            </a:lnSpc>
            <a:spcBef>
              <a:spcPct val="0"/>
            </a:spcBef>
            <a:spcAft>
              <a:spcPct val="15000"/>
            </a:spcAft>
            <a:buChar char="•"/>
          </a:pPr>
          <a:r>
            <a:rPr lang="en-US" sz="2400" kern="1200" dirty="0"/>
            <a:t>PS3:  Energy</a:t>
          </a:r>
        </a:p>
        <a:p>
          <a:pPr marL="228600" lvl="1" indent="-228600" algn="l" defTabSz="1066800">
            <a:lnSpc>
              <a:spcPct val="90000"/>
            </a:lnSpc>
            <a:spcBef>
              <a:spcPct val="0"/>
            </a:spcBef>
            <a:spcAft>
              <a:spcPct val="15000"/>
            </a:spcAft>
            <a:buChar char="•"/>
          </a:pPr>
          <a:r>
            <a:rPr lang="en-US" sz="2400" kern="1200" dirty="0"/>
            <a:t>PS4:  Waves and Their Applications in Technologies for Information Transfer</a:t>
          </a:r>
        </a:p>
      </dsp:txBody>
      <dsp:txXfrm>
        <a:off x="1990695" y="0"/>
        <a:ext cx="6772304" cy="2673404"/>
      </dsp:txXfrm>
    </dsp:sp>
    <dsp:sp modelId="{5B795212-C6D3-441F-A3B5-1A5525325EA3}">
      <dsp:nvSpPr>
        <dsp:cNvPr id="0" name=""/>
        <dsp:cNvSpPr/>
      </dsp:nvSpPr>
      <dsp:spPr>
        <a:xfrm>
          <a:off x="76198" y="228597"/>
          <a:ext cx="1827804" cy="226645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287D3-AFA9-4CCF-A830-E52876E8B12E}">
      <dsp:nvSpPr>
        <dsp:cNvPr id="0" name=""/>
        <dsp:cNvSpPr/>
      </dsp:nvSpPr>
      <dsp:spPr>
        <a:xfrm>
          <a:off x="0" y="2911499"/>
          <a:ext cx="8763000" cy="287754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244600">
            <a:lnSpc>
              <a:spcPct val="90000"/>
            </a:lnSpc>
            <a:spcBef>
              <a:spcPct val="0"/>
            </a:spcBef>
            <a:spcAft>
              <a:spcPct val="35000"/>
            </a:spcAft>
            <a:buNone/>
          </a:pPr>
          <a:r>
            <a:rPr lang="en-US" sz="2800" b="1" kern="1200" dirty="0"/>
            <a:t>Life Science</a:t>
          </a:r>
        </a:p>
        <a:p>
          <a:pPr marL="228600" lvl="1" indent="-228600" algn="l" defTabSz="1066800">
            <a:lnSpc>
              <a:spcPct val="90000"/>
            </a:lnSpc>
            <a:spcBef>
              <a:spcPct val="0"/>
            </a:spcBef>
            <a:spcAft>
              <a:spcPct val="15000"/>
            </a:spcAft>
            <a:buChar char="•"/>
          </a:pPr>
          <a:r>
            <a:rPr lang="en-US" sz="2400" kern="1200" dirty="0"/>
            <a:t>LS1:  From Molecules to Organisms:  Structure and Processes</a:t>
          </a:r>
        </a:p>
        <a:p>
          <a:pPr marL="228600" lvl="1" indent="-228600" algn="l" defTabSz="1066800">
            <a:lnSpc>
              <a:spcPct val="90000"/>
            </a:lnSpc>
            <a:spcBef>
              <a:spcPct val="0"/>
            </a:spcBef>
            <a:spcAft>
              <a:spcPct val="15000"/>
            </a:spcAft>
            <a:buChar char="•"/>
          </a:pPr>
          <a:r>
            <a:rPr lang="en-US" sz="2400" kern="1200" dirty="0"/>
            <a:t>LS2:  Ecosystems:  Interactions, Energy, and Dynamics</a:t>
          </a:r>
        </a:p>
        <a:p>
          <a:pPr marL="228600" lvl="1" indent="-228600" algn="l" defTabSz="1066800">
            <a:lnSpc>
              <a:spcPct val="90000"/>
            </a:lnSpc>
            <a:spcBef>
              <a:spcPct val="0"/>
            </a:spcBef>
            <a:spcAft>
              <a:spcPct val="15000"/>
            </a:spcAft>
            <a:buChar char="•"/>
          </a:pPr>
          <a:r>
            <a:rPr lang="en-US" sz="2400" kern="1200" dirty="0"/>
            <a:t>LS3:  Heredity: Inheritance and Variation of Traits</a:t>
          </a:r>
        </a:p>
        <a:p>
          <a:pPr marL="228600" lvl="1" indent="-228600" algn="l" defTabSz="1066800">
            <a:lnSpc>
              <a:spcPct val="90000"/>
            </a:lnSpc>
            <a:spcBef>
              <a:spcPct val="0"/>
            </a:spcBef>
            <a:spcAft>
              <a:spcPct val="15000"/>
            </a:spcAft>
            <a:buChar char="•"/>
          </a:pPr>
          <a:r>
            <a:rPr lang="en-US" sz="2400" kern="1200" dirty="0"/>
            <a:t>LS4:  Biological Evolution: Unity and Diversity</a:t>
          </a:r>
        </a:p>
      </dsp:txBody>
      <dsp:txXfrm>
        <a:off x="1990695" y="2911499"/>
        <a:ext cx="6772304" cy="2877547"/>
      </dsp:txXfrm>
    </dsp:sp>
    <dsp:sp modelId="{A0CA75F7-6805-434B-B0D1-14CD2AF0B2BF}">
      <dsp:nvSpPr>
        <dsp:cNvPr id="0" name=""/>
        <dsp:cNvSpPr/>
      </dsp:nvSpPr>
      <dsp:spPr>
        <a:xfrm>
          <a:off x="76207" y="3124197"/>
          <a:ext cx="1752600" cy="240552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3261-8B6B-4867-92E5-0D36C62D7901}">
      <dsp:nvSpPr>
        <dsp:cNvPr id="0" name=""/>
        <dsp:cNvSpPr/>
      </dsp:nvSpPr>
      <dsp:spPr>
        <a:xfrm>
          <a:off x="0" y="0"/>
          <a:ext cx="8763000" cy="23527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t>Earth and Space Science</a:t>
          </a:r>
        </a:p>
        <a:p>
          <a:pPr marL="228600" lvl="1" indent="-228600" algn="l" defTabSz="1066800">
            <a:lnSpc>
              <a:spcPct val="90000"/>
            </a:lnSpc>
            <a:spcBef>
              <a:spcPct val="0"/>
            </a:spcBef>
            <a:spcAft>
              <a:spcPct val="15000"/>
            </a:spcAft>
            <a:buChar char="•"/>
          </a:pPr>
          <a:r>
            <a:rPr lang="en-US" sz="2400" kern="1200" dirty="0"/>
            <a:t>ESS1:  Earth’s Place in the Universe</a:t>
          </a:r>
        </a:p>
        <a:p>
          <a:pPr marL="228600" lvl="1" indent="-228600" algn="l" defTabSz="1066800">
            <a:lnSpc>
              <a:spcPct val="90000"/>
            </a:lnSpc>
            <a:spcBef>
              <a:spcPct val="0"/>
            </a:spcBef>
            <a:spcAft>
              <a:spcPct val="15000"/>
            </a:spcAft>
            <a:buChar char="•"/>
          </a:pPr>
          <a:r>
            <a:rPr lang="en-US" sz="2400" kern="1200" dirty="0"/>
            <a:t>ESS2:  Earth’s Systems</a:t>
          </a:r>
        </a:p>
        <a:p>
          <a:pPr marL="228600" lvl="1" indent="-228600" algn="l" defTabSz="1066800">
            <a:lnSpc>
              <a:spcPct val="90000"/>
            </a:lnSpc>
            <a:spcBef>
              <a:spcPct val="0"/>
            </a:spcBef>
            <a:spcAft>
              <a:spcPct val="15000"/>
            </a:spcAft>
            <a:buChar char="•"/>
          </a:pPr>
          <a:r>
            <a:rPr lang="en-US" sz="2400" kern="1200" dirty="0"/>
            <a:t>ESS3:  Earth and Human Activity</a:t>
          </a:r>
        </a:p>
      </dsp:txBody>
      <dsp:txXfrm>
        <a:off x="2144315" y="0"/>
        <a:ext cx="6618684" cy="2352722"/>
      </dsp:txXfrm>
    </dsp:sp>
    <dsp:sp modelId="{8DFB5113-7A8F-4B5E-927C-4A74FBFE0DCC}">
      <dsp:nvSpPr>
        <dsp:cNvPr id="0" name=""/>
        <dsp:cNvSpPr/>
      </dsp:nvSpPr>
      <dsp:spPr>
        <a:xfrm>
          <a:off x="203652" y="175339"/>
          <a:ext cx="1680270" cy="20690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B5478-5060-4655-9A64-33099BEF3DE5}">
      <dsp:nvSpPr>
        <dsp:cNvPr id="0" name=""/>
        <dsp:cNvSpPr/>
      </dsp:nvSpPr>
      <dsp:spPr>
        <a:xfrm>
          <a:off x="0" y="2744438"/>
          <a:ext cx="8763000" cy="2589240"/>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t>Engineering, Technology, and Applications of Science</a:t>
          </a:r>
        </a:p>
        <a:p>
          <a:pPr marL="228600" lvl="1" indent="-228600" algn="l" defTabSz="1066800">
            <a:lnSpc>
              <a:spcPct val="90000"/>
            </a:lnSpc>
            <a:spcBef>
              <a:spcPct val="0"/>
            </a:spcBef>
            <a:spcAft>
              <a:spcPct val="15000"/>
            </a:spcAft>
            <a:buChar char="•"/>
          </a:pPr>
          <a:r>
            <a:rPr lang="en-US" sz="2400" kern="1200" dirty="0"/>
            <a:t>ETS1:  Engineering Design</a:t>
          </a:r>
        </a:p>
        <a:p>
          <a:pPr marL="228600" lvl="1" indent="-228600" algn="l" defTabSz="1066800">
            <a:lnSpc>
              <a:spcPct val="90000"/>
            </a:lnSpc>
            <a:spcBef>
              <a:spcPct val="0"/>
            </a:spcBef>
            <a:spcAft>
              <a:spcPct val="15000"/>
            </a:spcAft>
            <a:buChar char="•"/>
          </a:pPr>
          <a:r>
            <a:rPr lang="en-US" sz="2400" kern="1200" dirty="0"/>
            <a:t>ETS2:  Links Among Engineering, Technology, Science, and Society</a:t>
          </a:r>
        </a:p>
      </dsp:txBody>
      <dsp:txXfrm>
        <a:off x="2144315" y="2744438"/>
        <a:ext cx="6618684" cy="2589240"/>
      </dsp:txXfrm>
    </dsp:sp>
    <dsp:sp modelId="{E4DC21A3-D150-4B9D-911E-35C99DC14567}">
      <dsp:nvSpPr>
        <dsp:cNvPr id="0" name=""/>
        <dsp:cNvSpPr/>
      </dsp:nvSpPr>
      <dsp:spPr>
        <a:xfrm>
          <a:off x="152406" y="2895593"/>
          <a:ext cx="1782201" cy="223240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AC1967-FBB7-4B44-A51C-5C45379E5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686788A-CEB7-4438-AE09-0592656A3F5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2DFB65-C288-48EA-8463-47665FCC0C2D}" type="datetimeFigureOut">
              <a:rPr lang="en-US"/>
              <a:pPr>
                <a:defRPr/>
              </a:pPr>
              <a:t>4/22/2021</a:t>
            </a:fld>
            <a:endParaRPr lang="en-US"/>
          </a:p>
        </p:txBody>
      </p:sp>
      <p:sp>
        <p:nvSpPr>
          <p:cNvPr id="4" name="Slide Image Placeholder 3">
            <a:extLst>
              <a:ext uri="{FF2B5EF4-FFF2-40B4-BE49-F238E27FC236}">
                <a16:creationId xmlns:a16="http://schemas.microsoft.com/office/drawing/2014/main" id="{C2CBEB3C-008E-4209-9BB4-6ABE201B21A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02958AD-629E-4B6D-94BD-F0DCDF565D7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4A67619-1B06-4A4A-8A77-59D8B047293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3A6420C-2DBF-42EB-BE51-A43519ECD95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9FDD8E-C80A-4CB3-86F9-DF5AD3A5EF1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B7870B2-54F3-44BC-A761-3D72179A1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045E67D-8FB9-44A5-8C2F-3D040AE52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Framework provides a vision for science education in this nation.  The vision include a set of standards that are student performance expectations. </a:t>
            </a:r>
          </a:p>
        </p:txBody>
      </p:sp>
      <p:sp>
        <p:nvSpPr>
          <p:cNvPr id="30724" name="Slide Number Placeholder 3">
            <a:extLst>
              <a:ext uri="{FF2B5EF4-FFF2-40B4-BE49-F238E27FC236}">
                <a16:creationId xmlns:a16="http://schemas.microsoft.com/office/drawing/2014/main" id="{90E751D7-6AE9-443F-84E5-C57861B86A2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327212-5D74-4DEB-A96F-CA814BF1FF8D}" type="slidenum">
              <a:rPr lang="en-US" altLang="en-US"/>
              <a:pPr eaLnBrk="1" hangingPunct="1"/>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EC09D79-1ED0-4E6C-A31F-646B15DE2F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E9FAE6A-58AB-4319-8DA5-A421D4250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A number of relationships exist between these ideas of crosscutting concepts.  Systems described in terms of scale, stability , matter and energy.  Causality engages both the structure and function as well as cause and effect. </a:t>
            </a:r>
          </a:p>
        </p:txBody>
      </p:sp>
      <p:sp>
        <p:nvSpPr>
          <p:cNvPr id="39940" name="Slide Number Placeholder 3">
            <a:extLst>
              <a:ext uri="{FF2B5EF4-FFF2-40B4-BE49-F238E27FC236}">
                <a16:creationId xmlns:a16="http://schemas.microsoft.com/office/drawing/2014/main" id="{D792D70C-6B25-459A-8B18-F2B1F504420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36D2FA1-FC83-4248-918B-9F05D6D4648C}" type="slidenum">
              <a:rPr lang="en-US" altLang="en-US"/>
              <a:pPr eaLnBrk="1" hangingPunct="1"/>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AC995F0-0F87-4FB2-A629-840412590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F8063B1-97B3-447E-9E6E-F94128898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phenomena under investigation may be better understood if the system is defined, the search for explanations are grounded in causality and patterns are sought to use as evidence to support explanations. </a:t>
            </a:r>
          </a:p>
        </p:txBody>
      </p:sp>
      <p:sp>
        <p:nvSpPr>
          <p:cNvPr id="40964" name="Slide Number Placeholder 3">
            <a:extLst>
              <a:ext uri="{FF2B5EF4-FFF2-40B4-BE49-F238E27FC236}">
                <a16:creationId xmlns:a16="http://schemas.microsoft.com/office/drawing/2014/main" id="{676B4B75-3B17-43C2-92BA-69C40DE1AA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BAB197-5F04-4709-89CE-89D3A5E324A1}" type="slidenum">
              <a:rPr lang="en-US" altLang="en-US">
                <a:ea typeface="ＭＳ Ｐゴシック" panose="020B0600070205080204" pitchFamily="34" charset="-128"/>
              </a:rPr>
              <a:pPr eaLnBrk="1" hangingPunct="1"/>
              <a:t>14</a:t>
            </a:fld>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D8794C6-B567-4EDF-8C07-484C9B62A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CD9E1C6-A921-4784-B624-BB403D315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Larger grain size then previous standards </a:t>
            </a:r>
          </a:p>
        </p:txBody>
      </p:sp>
      <p:sp>
        <p:nvSpPr>
          <p:cNvPr id="41988" name="Slide Number Placeholder 3">
            <a:extLst>
              <a:ext uri="{FF2B5EF4-FFF2-40B4-BE49-F238E27FC236}">
                <a16:creationId xmlns:a16="http://schemas.microsoft.com/office/drawing/2014/main" id="{ABD55834-4F03-45E8-A765-59708285255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4FC9BE-762B-4E93-8951-DB6B00947687}" type="slidenum">
              <a:rPr lang="en-US" altLang="en-US"/>
              <a:pPr eaLnBrk="1" hangingPunct="1"/>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6A23ECC-B088-4DE1-BC9B-6E0B06961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7CDE0D5-1E7F-4543-AE8C-00C0323EA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Actively engaging students in science means applying the practices and using Core Ideas and CCC to make sense of novel phenomena.  </a:t>
            </a:r>
          </a:p>
        </p:txBody>
      </p:sp>
      <p:sp>
        <p:nvSpPr>
          <p:cNvPr id="43012" name="Slide Number Placeholder 3">
            <a:extLst>
              <a:ext uri="{FF2B5EF4-FFF2-40B4-BE49-F238E27FC236}">
                <a16:creationId xmlns:a16="http://schemas.microsoft.com/office/drawing/2014/main" id="{6B7CA1D3-F93C-4544-9F2C-7013ADEDFAC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A7E143-5DFC-472A-A044-71E1181CA092}" type="slidenum">
              <a:rPr lang="en-US" altLang="en-US"/>
              <a:pPr eaLnBrk="1" hangingPunct="1"/>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CB53476-16CA-4E67-BA7E-8AD49F3C4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C4AF30A-7D6C-4C4F-A79C-33C4F558D3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D0C4AFFE-CC45-4890-A334-ACAB0CBE88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2D16DC-DBB9-4D39-AB53-E19D28FB05CA}" type="slidenum">
              <a:rPr lang="en-US" altLang="en-US"/>
              <a:pPr eaLnBrk="1" hangingPunct="1"/>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8C31010-76FC-451F-B93A-3E5E8DD795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20296C5-991C-4856-B07F-3C2A52372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Planning and coordination is the key to successful implementation of Standards.  Change must be made to happen.  Communication across the nation is the key.  Surely a nation pulling together can provide a better future than individual states pulling in different directions.  </a:t>
            </a:r>
          </a:p>
        </p:txBody>
      </p:sp>
      <p:sp>
        <p:nvSpPr>
          <p:cNvPr id="45060" name="Slide Number Placeholder 3">
            <a:extLst>
              <a:ext uri="{FF2B5EF4-FFF2-40B4-BE49-F238E27FC236}">
                <a16:creationId xmlns:a16="http://schemas.microsoft.com/office/drawing/2014/main" id="{E5CB002D-42D8-4E04-A8C6-24B0EF78D7C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467099-B900-4569-A562-F66DD8419F4B}" type="slidenum">
              <a:rPr lang="en-US" altLang="en-US"/>
              <a:pPr eaLnBrk="1" hangingPunct="1"/>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E10CEE1-BAC1-4D81-AA51-DB9E179D0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4CFB988-437D-454F-901E-5C15E85857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NRC studies and reports that lead up to the Framework provide a foundation for the direction the Framework recommends for science education and science standards. Each has made a critical, often ground breaking contribution to our collective understanding of learning in the context of science.  The Framework for K-12 Science Education that we are discussing with you today is constructed around many of the research-based ideas on learning, science, teaching, and cognitive development found in these reports.  The Framework is based on a well-respected corpus of evidence.   </a:t>
            </a:r>
          </a:p>
        </p:txBody>
      </p:sp>
      <p:sp>
        <p:nvSpPr>
          <p:cNvPr id="31748" name="Slide Number Placeholder 3">
            <a:extLst>
              <a:ext uri="{FF2B5EF4-FFF2-40B4-BE49-F238E27FC236}">
                <a16:creationId xmlns:a16="http://schemas.microsoft.com/office/drawing/2014/main" id="{AD57231C-39B6-4932-BC5F-7EDD98A622F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E52652D-E834-44B8-AE45-A46FA29104DF}" type="slidenum">
              <a:rPr lang="en-US" altLang="en-US"/>
              <a:pPr eaLnBrk="1" hangingPunct="1"/>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AC752D-E9BD-40D6-A147-731CECB2D2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70C472B-8E4F-446B-BE00-F80ADEFCD2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natural progression has occurred that lead to the Framework and OSS.  State standards in the past have risen on a similar trajectory. </a:t>
            </a:r>
          </a:p>
          <a:p>
            <a:pPr eaLnBrk="1" hangingPunct="1">
              <a:spcBef>
                <a:spcPct val="0"/>
              </a:spcBef>
            </a:pPr>
            <a:r>
              <a:rPr lang="en-US" altLang="en-US"/>
              <a:t>Language in the Benchmarks appears in the OSS DCIs</a:t>
            </a:r>
          </a:p>
        </p:txBody>
      </p:sp>
      <p:sp>
        <p:nvSpPr>
          <p:cNvPr id="32772" name="Slide Number Placeholder 3">
            <a:extLst>
              <a:ext uri="{FF2B5EF4-FFF2-40B4-BE49-F238E27FC236}">
                <a16:creationId xmlns:a16="http://schemas.microsoft.com/office/drawing/2014/main" id="{B912E461-E9D1-4925-9F3F-620396A771B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79E73A-843C-42D6-B45E-C038810AEC8F}" type="slidenum">
              <a:rPr lang="en-US" altLang="en-US"/>
              <a:pPr eaLnBrk="1" hangingPunct="1"/>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794B764-AEC6-4173-90CB-3A9AB7CFC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8649950-B005-486C-94A6-8241DE08C5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goals for science education are manifold, but at the heart of the vision is a clear message that science teaching and learning is for all children.  The goals are symbiotic and support one another.   A society without both scientists and a well educated public that supports and considers the outcomes of science critically will not lead to meaningful outcomes for science.  </a:t>
            </a:r>
          </a:p>
          <a:p>
            <a:pPr eaLnBrk="1" hangingPunct="1">
              <a:spcBef>
                <a:spcPct val="0"/>
              </a:spcBef>
            </a:pPr>
            <a:r>
              <a:rPr lang="en-US" altLang="en-US">
                <a:solidFill>
                  <a:srgbClr val="FF0000"/>
                </a:solidFill>
              </a:rPr>
              <a:t>######Need a short little story hear about societies that have rejected science….. Middle ages or something.  </a:t>
            </a:r>
          </a:p>
        </p:txBody>
      </p:sp>
      <p:sp>
        <p:nvSpPr>
          <p:cNvPr id="33796" name="Slide Number Placeholder 3">
            <a:extLst>
              <a:ext uri="{FF2B5EF4-FFF2-40B4-BE49-F238E27FC236}">
                <a16:creationId xmlns:a16="http://schemas.microsoft.com/office/drawing/2014/main" id="{E3C3EA6B-166D-4404-882A-59ED93DD710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09C92D-E7E8-4854-BA0B-F5C7A1F3C9B6}" type="slidenum">
              <a:rPr lang="en-US" altLang="en-US"/>
              <a:pPr eaLnBrk="1" hangingPunct="1"/>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4D88C79-4DE3-4883-B91E-B658BBC6E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FA6922B-5F1A-4473-8CA0-3AC6893106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Using this section of the PPT we will introduce the three dimensions. </a:t>
            </a:r>
          </a:p>
          <a:p>
            <a:pPr eaLnBrk="1" hangingPunct="1">
              <a:spcBef>
                <a:spcPct val="0"/>
              </a:spcBef>
            </a:pPr>
            <a:endParaRPr lang="en-US" altLang="en-US"/>
          </a:p>
          <a:p>
            <a:pPr eaLnBrk="1" hangingPunct="1">
              <a:spcBef>
                <a:spcPct val="0"/>
              </a:spcBef>
            </a:pPr>
            <a:r>
              <a:rPr lang="en-US" altLang="en-US"/>
              <a:t>1-    Now think about these dimensions, are they new?  Do they look familiar?  The science practices are similar but not exactly habits of mind from Science for all Americans and inquiry from NSES.  It is import ant to note that is not just skills or not just knowledge but both and taken together.  The book Taking Science to School provided a clear picture of Science Practices.</a:t>
            </a:r>
          </a:p>
          <a:p>
            <a:pPr eaLnBrk="1" hangingPunct="1">
              <a:spcBef>
                <a:spcPct val="0"/>
              </a:spcBef>
            </a:pPr>
            <a:endParaRPr lang="en-US" altLang="en-US"/>
          </a:p>
          <a:p>
            <a:pPr eaLnBrk="1" hangingPunct="1">
              <a:spcBef>
                <a:spcPct val="0"/>
              </a:spcBef>
            </a:pPr>
            <a:r>
              <a:rPr lang="en-US" altLang="en-US"/>
              <a:t>2.    The Core Ideas are similar in many regards to the Benchmarks statements that are found in the AAAS documents.  They are reduced and clarified, but still support the science concepts that are important.  These include life, physical, earth and engineering concepts. </a:t>
            </a:r>
          </a:p>
          <a:p>
            <a:pPr eaLnBrk="1" hangingPunct="1">
              <a:spcBef>
                <a:spcPct val="0"/>
              </a:spcBef>
            </a:pPr>
            <a:endParaRPr lang="en-US" altLang="en-US"/>
          </a:p>
          <a:p>
            <a:pPr eaLnBrk="1" hangingPunct="1">
              <a:spcBef>
                <a:spcPct val="0"/>
              </a:spcBef>
            </a:pPr>
            <a:r>
              <a:rPr lang="en-US" altLang="en-US"/>
              <a:t>3.     Crosscutting Concepts are not new they come from the NSES, Benchmarks and NAEP framework. The crosscutting concepts have application across all domains of science. As such, they provide one way of linking across the domains in Dimension 3. These crosscutting concepts are not unique to this report. They echo many of the unifying concepts and processes in the </a:t>
            </a:r>
            <a:r>
              <a:rPr lang="en-US" altLang="en-US" i="1"/>
              <a:t>National</a:t>
            </a:r>
            <a:r>
              <a:rPr lang="en-US" altLang="en-US"/>
              <a:t> </a:t>
            </a:r>
            <a:r>
              <a:rPr lang="en-US" altLang="en-US" i="1"/>
              <a:t>Science Education Standards</a:t>
            </a:r>
            <a:r>
              <a:rPr lang="en-US" altLang="en-US"/>
              <a:t>, the common themes in the </a:t>
            </a:r>
            <a:r>
              <a:rPr lang="en-US" altLang="en-US" i="1"/>
              <a:t>Benchmarks for Science Literacy</a:t>
            </a:r>
            <a:r>
              <a:rPr lang="en-US" altLang="en-US"/>
              <a:t>, and the unifying concepts in the </a:t>
            </a:r>
            <a:r>
              <a:rPr lang="en-US" altLang="en-US" i="1"/>
              <a:t>Science College Board Standards for College Success</a:t>
            </a:r>
            <a:r>
              <a:rPr lang="en-US" altLang="en-US"/>
              <a:t>.</a:t>
            </a:r>
            <a:r>
              <a:rPr lang="en-US" altLang="en-US" i="1"/>
              <a:t> </a:t>
            </a:r>
            <a:r>
              <a:rPr lang="en-US" altLang="en-US"/>
              <a:t>The framework’s structure also reflects discussions related to the NSTA Science Anchors</a:t>
            </a:r>
            <a:r>
              <a:rPr lang="en-US" altLang="en-US" i="1"/>
              <a:t> </a:t>
            </a:r>
            <a:r>
              <a:rPr lang="en-US" altLang="en-US"/>
              <a:t>project, which emphasized the need to consider not only disciplinary content but also the ideas</a:t>
            </a:r>
            <a:r>
              <a:rPr lang="en-US" altLang="en-US" i="1"/>
              <a:t> </a:t>
            </a:r>
            <a:r>
              <a:rPr lang="en-US" altLang="en-US"/>
              <a:t>and practices that cut across the science disciplines.</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0C7AB28A-36F2-443D-A4FB-D2D3037ADE5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399806-E09F-4687-8CAE-5D376DDC0FF8}" type="slidenum">
              <a:rPr lang="en-US" altLang="en-US"/>
              <a:pPr eaLnBrk="1" hangingPunct="1"/>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9E3C510-E796-4E08-8B38-1604E01C5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B712A82-F886-4CBA-A04C-EF2928E6E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Professional development must model the instruction of the classroom.  The 3-D expectation holds for the PD as well as classroom instruction.</a:t>
            </a:r>
          </a:p>
        </p:txBody>
      </p:sp>
      <p:sp>
        <p:nvSpPr>
          <p:cNvPr id="35844" name="Slide Number Placeholder 3">
            <a:extLst>
              <a:ext uri="{FF2B5EF4-FFF2-40B4-BE49-F238E27FC236}">
                <a16:creationId xmlns:a16="http://schemas.microsoft.com/office/drawing/2014/main" id="{20C3B759-83FD-48E5-88B0-4694C975695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2B15C4-7258-49FD-8B44-9FD68E773A4C}" type="slidenum">
              <a:rPr lang="en-US" altLang="en-US"/>
              <a:pPr eaLnBrk="1" hangingPunct="1"/>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56ABF73-45E8-4D43-B63F-918BC5AD4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5BBA9A1-A8F7-458C-ADE0-8F10A34139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8 practices of  science and engineering should not be taken as discrete.  They happen together or in conjunction.  They are not a sequence that is followed in a stepwise manner, but rather as set of practices that student should engage in as science. </a:t>
            </a:r>
          </a:p>
          <a:p>
            <a:pPr eaLnBrk="1" hangingPunct="1">
              <a:spcBef>
                <a:spcPct val="0"/>
              </a:spcBef>
            </a:pPr>
            <a:endParaRPr lang="en-US" altLang="en-US"/>
          </a:p>
          <a:p>
            <a:pPr eaLnBrk="1" hangingPunct="1">
              <a:spcBef>
                <a:spcPct val="0"/>
              </a:spcBef>
            </a:pPr>
            <a:r>
              <a:rPr lang="en-US" altLang="en-US"/>
              <a:t>Need to discuss the science and engineering parts on 1 and 6  </a:t>
            </a:r>
          </a:p>
          <a:p>
            <a:pPr eaLnBrk="1" hangingPunct="1">
              <a:spcBef>
                <a:spcPct val="0"/>
              </a:spcBef>
            </a:pPr>
            <a:r>
              <a:rPr lang="en-US" altLang="en-US"/>
              <a:t>The discussion should connect back to the activity.  Discuss the role of evidence in explanation.  Move the discussion toward how these practices are connected to one another. </a:t>
            </a:r>
          </a:p>
          <a:p>
            <a:pPr eaLnBrk="1" hangingPunct="1">
              <a:spcBef>
                <a:spcPct val="0"/>
              </a:spcBef>
            </a:pPr>
            <a:endParaRPr lang="en-US" altLang="en-US"/>
          </a:p>
          <a:p>
            <a:pPr eaLnBrk="1" hangingPunct="1">
              <a:spcBef>
                <a:spcPct val="0"/>
              </a:spcBef>
            </a:pPr>
            <a:r>
              <a:rPr lang="en-US" altLang="en-US"/>
              <a:t> END with So, how exactly are these practices are connected to Core Ideas and the Crosscutting Concepts?  Well that will be what we begin to investigate after the break!</a:t>
            </a:r>
          </a:p>
        </p:txBody>
      </p:sp>
      <p:sp>
        <p:nvSpPr>
          <p:cNvPr id="36868" name="Slide Number Placeholder 3">
            <a:extLst>
              <a:ext uri="{FF2B5EF4-FFF2-40B4-BE49-F238E27FC236}">
                <a16:creationId xmlns:a16="http://schemas.microsoft.com/office/drawing/2014/main" id="{086F14FD-34E7-42B4-9D9A-2F671D68B86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1774C68-0A9B-4E65-9C2E-6331CFFEF491}" type="slidenum">
              <a:rPr lang="en-US" altLang="en-US"/>
              <a:pPr eaLnBrk="1" hangingPunct="1"/>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A33878A-2F01-4CF2-AA94-C0276630B4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3851586-5A4F-431D-8871-ED2C9D9A8E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Professional development must provide teachers with a way to engage student is all aspects of science.</a:t>
            </a:r>
          </a:p>
        </p:txBody>
      </p:sp>
      <p:sp>
        <p:nvSpPr>
          <p:cNvPr id="37892" name="Slide Number Placeholder 3">
            <a:extLst>
              <a:ext uri="{FF2B5EF4-FFF2-40B4-BE49-F238E27FC236}">
                <a16:creationId xmlns:a16="http://schemas.microsoft.com/office/drawing/2014/main" id="{06202AE1-DAAD-4B7A-A1C9-01742B62EA1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3F645A9-FA4F-4BAD-92CD-2073FC13F461}" type="slidenum">
              <a:rPr lang="en-US" altLang="en-US"/>
              <a:pPr eaLnBrk="1" hangingPunct="1"/>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53C9291-8898-4D4D-86EE-500760E39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3CD9F00-6267-4803-B8E8-DC0FEE5FD1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Think back to the engineering with paper activity.  How do these crosscutting concepts intersect with the engineering practices?</a:t>
            </a:r>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4939F439-AD0B-42E3-8988-95468E0E49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F47839-BA20-4A77-A056-057C7349A99F}"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B54C90-E699-42B8-8BF4-005CD93EE4FA}"/>
              </a:ext>
            </a:extLst>
          </p:cNvPr>
          <p:cNvSpPr>
            <a:spLocks noGrp="1"/>
          </p:cNvSpPr>
          <p:nvPr>
            <p:ph type="dt" sz="half" idx="10"/>
          </p:nvPr>
        </p:nvSpPr>
        <p:spPr/>
        <p:txBody>
          <a:bodyPr/>
          <a:lstStyle>
            <a:lvl1pPr>
              <a:defRPr/>
            </a:lvl1pPr>
          </a:lstStyle>
          <a:p>
            <a:pPr>
              <a:defRPr/>
            </a:pPr>
            <a:fld id="{12AE451B-2818-4762-A5A2-65324CF03353}" type="datetimeFigureOut">
              <a:rPr lang="en-US"/>
              <a:pPr>
                <a:defRPr/>
              </a:pPr>
              <a:t>4/22/2021</a:t>
            </a:fld>
            <a:endParaRPr lang="en-US"/>
          </a:p>
        </p:txBody>
      </p:sp>
      <p:sp>
        <p:nvSpPr>
          <p:cNvPr id="5" name="Footer Placeholder 4">
            <a:extLst>
              <a:ext uri="{FF2B5EF4-FFF2-40B4-BE49-F238E27FC236}">
                <a16:creationId xmlns:a16="http://schemas.microsoft.com/office/drawing/2014/main" id="{A30A4B29-AEB4-4287-A792-A1C529FED5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04C291-9A25-4B6C-B164-EE25C770A4AC}"/>
              </a:ext>
            </a:extLst>
          </p:cNvPr>
          <p:cNvSpPr>
            <a:spLocks noGrp="1"/>
          </p:cNvSpPr>
          <p:nvPr>
            <p:ph type="sldNum" sz="quarter" idx="12"/>
          </p:nvPr>
        </p:nvSpPr>
        <p:spPr/>
        <p:txBody>
          <a:bodyPr/>
          <a:lstStyle>
            <a:lvl1pPr>
              <a:defRPr/>
            </a:lvl1pPr>
          </a:lstStyle>
          <a:p>
            <a:fld id="{1D817E70-C61B-44EC-B2EB-848287EFB042}" type="slidenum">
              <a:rPr lang="en-US" altLang="en-US"/>
              <a:pPr/>
              <a:t>‹#›</a:t>
            </a:fld>
            <a:endParaRPr lang="en-US" altLang="en-US"/>
          </a:p>
        </p:txBody>
      </p:sp>
    </p:spTree>
    <p:extLst>
      <p:ext uri="{BB962C8B-B14F-4D97-AF65-F5344CB8AC3E}">
        <p14:creationId xmlns:p14="http://schemas.microsoft.com/office/powerpoint/2010/main" val="98728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E6064-A941-498A-AAF7-8A7131DC6ED8}"/>
              </a:ext>
            </a:extLst>
          </p:cNvPr>
          <p:cNvSpPr>
            <a:spLocks noGrp="1"/>
          </p:cNvSpPr>
          <p:nvPr>
            <p:ph type="dt" sz="half" idx="10"/>
          </p:nvPr>
        </p:nvSpPr>
        <p:spPr/>
        <p:txBody>
          <a:bodyPr/>
          <a:lstStyle>
            <a:lvl1pPr>
              <a:defRPr/>
            </a:lvl1pPr>
          </a:lstStyle>
          <a:p>
            <a:pPr>
              <a:defRPr/>
            </a:pPr>
            <a:fld id="{7C8B1441-B9D2-4884-A9AD-760C80AFCBC1}" type="datetimeFigureOut">
              <a:rPr lang="en-US"/>
              <a:pPr>
                <a:defRPr/>
              </a:pPr>
              <a:t>4/22/2021</a:t>
            </a:fld>
            <a:endParaRPr lang="en-US"/>
          </a:p>
        </p:txBody>
      </p:sp>
      <p:sp>
        <p:nvSpPr>
          <p:cNvPr id="5" name="Footer Placeholder 4">
            <a:extLst>
              <a:ext uri="{FF2B5EF4-FFF2-40B4-BE49-F238E27FC236}">
                <a16:creationId xmlns:a16="http://schemas.microsoft.com/office/drawing/2014/main" id="{0B4F3956-D8FB-43D9-922B-119EDAAAA2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1D91D4-8F84-42D0-98E2-FD6F7D706C7D}"/>
              </a:ext>
            </a:extLst>
          </p:cNvPr>
          <p:cNvSpPr>
            <a:spLocks noGrp="1"/>
          </p:cNvSpPr>
          <p:nvPr>
            <p:ph type="sldNum" sz="quarter" idx="12"/>
          </p:nvPr>
        </p:nvSpPr>
        <p:spPr/>
        <p:txBody>
          <a:bodyPr/>
          <a:lstStyle>
            <a:lvl1pPr>
              <a:defRPr/>
            </a:lvl1pPr>
          </a:lstStyle>
          <a:p>
            <a:fld id="{72F8B6F0-3EAD-46FB-A3B8-59CE3CB452F9}" type="slidenum">
              <a:rPr lang="en-US" altLang="en-US"/>
              <a:pPr/>
              <a:t>‹#›</a:t>
            </a:fld>
            <a:endParaRPr lang="en-US" altLang="en-US"/>
          </a:p>
        </p:txBody>
      </p:sp>
    </p:spTree>
    <p:extLst>
      <p:ext uri="{BB962C8B-B14F-4D97-AF65-F5344CB8AC3E}">
        <p14:creationId xmlns:p14="http://schemas.microsoft.com/office/powerpoint/2010/main" val="379686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884C2-18C4-4A74-99D4-1E8E685C5A76}"/>
              </a:ext>
            </a:extLst>
          </p:cNvPr>
          <p:cNvSpPr>
            <a:spLocks noGrp="1"/>
          </p:cNvSpPr>
          <p:nvPr>
            <p:ph type="dt" sz="half" idx="10"/>
          </p:nvPr>
        </p:nvSpPr>
        <p:spPr/>
        <p:txBody>
          <a:bodyPr/>
          <a:lstStyle>
            <a:lvl1pPr>
              <a:defRPr/>
            </a:lvl1pPr>
          </a:lstStyle>
          <a:p>
            <a:pPr>
              <a:defRPr/>
            </a:pPr>
            <a:fld id="{A98BAE75-E513-4F7F-959F-DE418D1742DD}" type="datetimeFigureOut">
              <a:rPr lang="en-US"/>
              <a:pPr>
                <a:defRPr/>
              </a:pPr>
              <a:t>4/22/2021</a:t>
            </a:fld>
            <a:endParaRPr lang="en-US"/>
          </a:p>
        </p:txBody>
      </p:sp>
      <p:sp>
        <p:nvSpPr>
          <p:cNvPr id="5" name="Footer Placeholder 4">
            <a:extLst>
              <a:ext uri="{FF2B5EF4-FFF2-40B4-BE49-F238E27FC236}">
                <a16:creationId xmlns:a16="http://schemas.microsoft.com/office/drawing/2014/main" id="{892A315C-7147-453E-8F2E-0DF69379CC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257399-B50B-4F12-A5BF-DC44E657F196}"/>
              </a:ext>
            </a:extLst>
          </p:cNvPr>
          <p:cNvSpPr>
            <a:spLocks noGrp="1"/>
          </p:cNvSpPr>
          <p:nvPr>
            <p:ph type="sldNum" sz="quarter" idx="12"/>
          </p:nvPr>
        </p:nvSpPr>
        <p:spPr/>
        <p:txBody>
          <a:bodyPr/>
          <a:lstStyle>
            <a:lvl1pPr>
              <a:defRPr/>
            </a:lvl1pPr>
          </a:lstStyle>
          <a:p>
            <a:fld id="{8A96EC72-B36A-4C8A-94E3-27A6BB55BEC1}" type="slidenum">
              <a:rPr lang="en-US" altLang="en-US"/>
              <a:pPr/>
              <a:t>‹#›</a:t>
            </a:fld>
            <a:endParaRPr lang="en-US" altLang="en-US"/>
          </a:p>
        </p:txBody>
      </p:sp>
    </p:spTree>
    <p:extLst>
      <p:ext uri="{BB962C8B-B14F-4D97-AF65-F5344CB8AC3E}">
        <p14:creationId xmlns:p14="http://schemas.microsoft.com/office/powerpoint/2010/main" val="78527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A35A8-2CDF-46AF-B8BF-5145058C84AA}"/>
              </a:ext>
            </a:extLst>
          </p:cNvPr>
          <p:cNvSpPr>
            <a:spLocks noGrp="1"/>
          </p:cNvSpPr>
          <p:nvPr>
            <p:ph type="dt" sz="half" idx="10"/>
          </p:nvPr>
        </p:nvSpPr>
        <p:spPr/>
        <p:txBody>
          <a:bodyPr/>
          <a:lstStyle>
            <a:lvl1pPr>
              <a:defRPr/>
            </a:lvl1pPr>
          </a:lstStyle>
          <a:p>
            <a:pPr>
              <a:defRPr/>
            </a:pPr>
            <a:fld id="{7A305839-D201-4D69-8694-BB29FBF97700}" type="datetimeFigureOut">
              <a:rPr lang="en-US"/>
              <a:pPr>
                <a:defRPr/>
              </a:pPr>
              <a:t>4/22/2021</a:t>
            </a:fld>
            <a:endParaRPr lang="en-US"/>
          </a:p>
        </p:txBody>
      </p:sp>
      <p:sp>
        <p:nvSpPr>
          <p:cNvPr id="5" name="Footer Placeholder 4">
            <a:extLst>
              <a:ext uri="{FF2B5EF4-FFF2-40B4-BE49-F238E27FC236}">
                <a16:creationId xmlns:a16="http://schemas.microsoft.com/office/drawing/2014/main" id="{0A037EF7-FFC2-46E0-97DA-CD48D75D3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05143F-5E6C-4C1D-81DD-6D3AAF837837}"/>
              </a:ext>
            </a:extLst>
          </p:cNvPr>
          <p:cNvSpPr>
            <a:spLocks noGrp="1"/>
          </p:cNvSpPr>
          <p:nvPr>
            <p:ph type="sldNum" sz="quarter" idx="12"/>
          </p:nvPr>
        </p:nvSpPr>
        <p:spPr/>
        <p:txBody>
          <a:bodyPr/>
          <a:lstStyle>
            <a:lvl1pPr>
              <a:defRPr/>
            </a:lvl1pPr>
          </a:lstStyle>
          <a:p>
            <a:fld id="{EC1CE20B-E2E7-482A-BE14-E28DB35484B0}" type="slidenum">
              <a:rPr lang="en-US" altLang="en-US"/>
              <a:pPr/>
              <a:t>‹#›</a:t>
            </a:fld>
            <a:endParaRPr lang="en-US" altLang="en-US"/>
          </a:p>
        </p:txBody>
      </p:sp>
    </p:spTree>
    <p:extLst>
      <p:ext uri="{BB962C8B-B14F-4D97-AF65-F5344CB8AC3E}">
        <p14:creationId xmlns:p14="http://schemas.microsoft.com/office/powerpoint/2010/main" val="69865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26778-9CE2-4F36-A1D8-34E0CA36B70A}"/>
              </a:ext>
            </a:extLst>
          </p:cNvPr>
          <p:cNvSpPr>
            <a:spLocks noGrp="1"/>
          </p:cNvSpPr>
          <p:nvPr>
            <p:ph type="dt" sz="half" idx="10"/>
          </p:nvPr>
        </p:nvSpPr>
        <p:spPr/>
        <p:txBody>
          <a:bodyPr/>
          <a:lstStyle>
            <a:lvl1pPr>
              <a:defRPr/>
            </a:lvl1pPr>
          </a:lstStyle>
          <a:p>
            <a:pPr>
              <a:defRPr/>
            </a:pPr>
            <a:fld id="{4A654805-4041-4906-A532-8F037E181CE8}" type="datetimeFigureOut">
              <a:rPr lang="en-US"/>
              <a:pPr>
                <a:defRPr/>
              </a:pPr>
              <a:t>4/22/2021</a:t>
            </a:fld>
            <a:endParaRPr lang="en-US"/>
          </a:p>
        </p:txBody>
      </p:sp>
      <p:sp>
        <p:nvSpPr>
          <p:cNvPr id="5" name="Footer Placeholder 4">
            <a:extLst>
              <a:ext uri="{FF2B5EF4-FFF2-40B4-BE49-F238E27FC236}">
                <a16:creationId xmlns:a16="http://schemas.microsoft.com/office/drawing/2014/main" id="{272B0EA5-C8A2-4E5D-8445-23EDACDD74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6A1AC6-A1E7-4A82-B128-B7CA6240B47D}"/>
              </a:ext>
            </a:extLst>
          </p:cNvPr>
          <p:cNvSpPr>
            <a:spLocks noGrp="1"/>
          </p:cNvSpPr>
          <p:nvPr>
            <p:ph type="sldNum" sz="quarter" idx="12"/>
          </p:nvPr>
        </p:nvSpPr>
        <p:spPr/>
        <p:txBody>
          <a:bodyPr/>
          <a:lstStyle>
            <a:lvl1pPr>
              <a:defRPr/>
            </a:lvl1pPr>
          </a:lstStyle>
          <a:p>
            <a:fld id="{1A6BA506-C1DF-4C68-AAF1-45873BBFF7C1}" type="slidenum">
              <a:rPr lang="en-US" altLang="en-US"/>
              <a:pPr/>
              <a:t>‹#›</a:t>
            </a:fld>
            <a:endParaRPr lang="en-US" altLang="en-US"/>
          </a:p>
        </p:txBody>
      </p:sp>
    </p:spTree>
    <p:extLst>
      <p:ext uri="{BB962C8B-B14F-4D97-AF65-F5344CB8AC3E}">
        <p14:creationId xmlns:p14="http://schemas.microsoft.com/office/powerpoint/2010/main" val="17318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AEB61F-B819-4C05-8B87-EBA429BE8FDB}"/>
              </a:ext>
            </a:extLst>
          </p:cNvPr>
          <p:cNvSpPr>
            <a:spLocks noGrp="1"/>
          </p:cNvSpPr>
          <p:nvPr>
            <p:ph type="dt" sz="half" idx="10"/>
          </p:nvPr>
        </p:nvSpPr>
        <p:spPr/>
        <p:txBody>
          <a:bodyPr/>
          <a:lstStyle>
            <a:lvl1pPr>
              <a:defRPr/>
            </a:lvl1pPr>
          </a:lstStyle>
          <a:p>
            <a:pPr>
              <a:defRPr/>
            </a:pPr>
            <a:fld id="{09B2D32A-6EAC-4D4A-B617-DCEA031E26D0}" type="datetimeFigureOut">
              <a:rPr lang="en-US"/>
              <a:pPr>
                <a:defRPr/>
              </a:pPr>
              <a:t>4/22/2021</a:t>
            </a:fld>
            <a:endParaRPr lang="en-US"/>
          </a:p>
        </p:txBody>
      </p:sp>
      <p:sp>
        <p:nvSpPr>
          <p:cNvPr id="6" name="Footer Placeholder 4">
            <a:extLst>
              <a:ext uri="{FF2B5EF4-FFF2-40B4-BE49-F238E27FC236}">
                <a16:creationId xmlns:a16="http://schemas.microsoft.com/office/drawing/2014/main" id="{4AF637AA-CE2C-4CD2-ABFE-99EBF9AB41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8B0E03-3850-44A0-8BF9-581FDE542A60}"/>
              </a:ext>
            </a:extLst>
          </p:cNvPr>
          <p:cNvSpPr>
            <a:spLocks noGrp="1"/>
          </p:cNvSpPr>
          <p:nvPr>
            <p:ph type="sldNum" sz="quarter" idx="12"/>
          </p:nvPr>
        </p:nvSpPr>
        <p:spPr/>
        <p:txBody>
          <a:bodyPr/>
          <a:lstStyle>
            <a:lvl1pPr>
              <a:defRPr/>
            </a:lvl1pPr>
          </a:lstStyle>
          <a:p>
            <a:fld id="{2221ABBD-47C4-48C4-BFC4-862497CCB05F}" type="slidenum">
              <a:rPr lang="en-US" altLang="en-US"/>
              <a:pPr/>
              <a:t>‹#›</a:t>
            </a:fld>
            <a:endParaRPr lang="en-US" altLang="en-US"/>
          </a:p>
        </p:txBody>
      </p:sp>
    </p:spTree>
    <p:extLst>
      <p:ext uri="{BB962C8B-B14F-4D97-AF65-F5344CB8AC3E}">
        <p14:creationId xmlns:p14="http://schemas.microsoft.com/office/powerpoint/2010/main" val="354322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C0DC3B-F979-449F-A311-E984A32C3555}"/>
              </a:ext>
            </a:extLst>
          </p:cNvPr>
          <p:cNvSpPr>
            <a:spLocks noGrp="1"/>
          </p:cNvSpPr>
          <p:nvPr>
            <p:ph type="dt" sz="half" idx="10"/>
          </p:nvPr>
        </p:nvSpPr>
        <p:spPr/>
        <p:txBody>
          <a:bodyPr/>
          <a:lstStyle>
            <a:lvl1pPr>
              <a:defRPr/>
            </a:lvl1pPr>
          </a:lstStyle>
          <a:p>
            <a:pPr>
              <a:defRPr/>
            </a:pPr>
            <a:fld id="{9DF5ABAE-BD7F-48A6-90B5-6B99C7A0D6A5}" type="datetimeFigureOut">
              <a:rPr lang="en-US"/>
              <a:pPr>
                <a:defRPr/>
              </a:pPr>
              <a:t>4/22/2021</a:t>
            </a:fld>
            <a:endParaRPr lang="en-US"/>
          </a:p>
        </p:txBody>
      </p:sp>
      <p:sp>
        <p:nvSpPr>
          <p:cNvPr id="8" name="Footer Placeholder 4">
            <a:extLst>
              <a:ext uri="{FF2B5EF4-FFF2-40B4-BE49-F238E27FC236}">
                <a16:creationId xmlns:a16="http://schemas.microsoft.com/office/drawing/2014/main" id="{2790A12C-D17E-4CCF-9540-4C7B39DFDD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B3AD1C3-6F68-4EAB-B551-377608D7C8A3}"/>
              </a:ext>
            </a:extLst>
          </p:cNvPr>
          <p:cNvSpPr>
            <a:spLocks noGrp="1"/>
          </p:cNvSpPr>
          <p:nvPr>
            <p:ph type="sldNum" sz="quarter" idx="12"/>
          </p:nvPr>
        </p:nvSpPr>
        <p:spPr/>
        <p:txBody>
          <a:bodyPr/>
          <a:lstStyle>
            <a:lvl1pPr>
              <a:defRPr/>
            </a:lvl1pPr>
          </a:lstStyle>
          <a:p>
            <a:fld id="{112FA42A-A9CA-4BDD-8EE1-1CEE4ADAED6C}" type="slidenum">
              <a:rPr lang="en-US" altLang="en-US"/>
              <a:pPr/>
              <a:t>‹#›</a:t>
            </a:fld>
            <a:endParaRPr lang="en-US" altLang="en-US"/>
          </a:p>
        </p:txBody>
      </p:sp>
    </p:spTree>
    <p:extLst>
      <p:ext uri="{BB962C8B-B14F-4D97-AF65-F5344CB8AC3E}">
        <p14:creationId xmlns:p14="http://schemas.microsoft.com/office/powerpoint/2010/main" val="231511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46FB9B-8378-45A2-B52E-733F3A9FF885}"/>
              </a:ext>
            </a:extLst>
          </p:cNvPr>
          <p:cNvSpPr>
            <a:spLocks noGrp="1"/>
          </p:cNvSpPr>
          <p:nvPr>
            <p:ph type="dt" sz="half" idx="10"/>
          </p:nvPr>
        </p:nvSpPr>
        <p:spPr/>
        <p:txBody>
          <a:bodyPr/>
          <a:lstStyle>
            <a:lvl1pPr>
              <a:defRPr/>
            </a:lvl1pPr>
          </a:lstStyle>
          <a:p>
            <a:pPr>
              <a:defRPr/>
            </a:pPr>
            <a:fld id="{E85C9244-45D6-4EB9-9297-D419AA10FADC}" type="datetimeFigureOut">
              <a:rPr lang="en-US"/>
              <a:pPr>
                <a:defRPr/>
              </a:pPr>
              <a:t>4/22/2021</a:t>
            </a:fld>
            <a:endParaRPr lang="en-US"/>
          </a:p>
        </p:txBody>
      </p:sp>
      <p:sp>
        <p:nvSpPr>
          <p:cNvPr id="4" name="Footer Placeholder 4">
            <a:extLst>
              <a:ext uri="{FF2B5EF4-FFF2-40B4-BE49-F238E27FC236}">
                <a16:creationId xmlns:a16="http://schemas.microsoft.com/office/drawing/2014/main" id="{F9E4F3CF-7D44-47BA-A4A2-8198E852B0A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9200CA-8F1B-4E02-882F-387587F65306}"/>
              </a:ext>
            </a:extLst>
          </p:cNvPr>
          <p:cNvSpPr>
            <a:spLocks noGrp="1"/>
          </p:cNvSpPr>
          <p:nvPr>
            <p:ph type="sldNum" sz="quarter" idx="12"/>
          </p:nvPr>
        </p:nvSpPr>
        <p:spPr/>
        <p:txBody>
          <a:bodyPr/>
          <a:lstStyle>
            <a:lvl1pPr>
              <a:defRPr/>
            </a:lvl1pPr>
          </a:lstStyle>
          <a:p>
            <a:fld id="{2F9CC505-5868-44E7-A1BF-3BA0FA6E4B53}" type="slidenum">
              <a:rPr lang="en-US" altLang="en-US"/>
              <a:pPr/>
              <a:t>‹#›</a:t>
            </a:fld>
            <a:endParaRPr lang="en-US" altLang="en-US"/>
          </a:p>
        </p:txBody>
      </p:sp>
    </p:spTree>
    <p:extLst>
      <p:ext uri="{BB962C8B-B14F-4D97-AF65-F5344CB8AC3E}">
        <p14:creationId xmlns:p14="http://schemas.microsoft.com/office/powerpoint/2010/main" val="393832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8DC1B8E-2F4F-4291-8179-6B0D42FED1E7}"/>
              </a:ext>
            </a:extLst>
          </p:cNvPr>
          <p:cNvSpPr>
            <a:spLocks noGrp="1"/>
          </p:cNvSpPr>
          <p:nvPr>
            <p:ph type="dt" sz="half" idx="10"/>
          </p:nvPr>
        </p:nvSpPr>
        <p:spPr/>
        <p:txBody>
          <a:bodyPr/>
          <a:lstStyle>
            <a:lvl1pPr>
              <a:defRPr/>
            </a:lvl1pPr>
          </a:lstStyle>
          <a:p>
            <a:pPr>
              <a:defRPr/>
            </a:pPr>
            <a:fld id="{8FE1E892-7B10-46B9-84F7-315EDFC6A18E}" type="datetimeFigureOut">
              <a:rPr lang="en-US"/>
              <a:pPr>
                <a:defRPr/>
              </a:pPr>
              <a:t>4/22/2021</a:t>
            </a:fld>
            <a:endParaRPr lang="en-US"/>
          </a:p>
        </p:txBody>
      </p:sp>
      <p:sp>
        <p:nvSpPr>
          <p:cNvPr id="3" name="Footer Placeholder 4">
            <a:extLst>
              <a:ext uri="{FF2B5EF4-FFF2-40B4-BE49-F238E27FC236}">
                <a16:creationId xmlns:a16="http://schemas.microsoft.com/office/drawing/2014/main" id="{756EAC13-99B2-4641-9D20-A638A6747A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D9B0FE-1F3C-4499-992B-B7DDA7F6FC67}"/>
              </a:ext>
            </a:extLst>
          </p:cNvPr>
          <p:cNvSpPr>
            <a:spLocks noGrp="1"/>
          </p:cNvSpPr>
          <p:nvPr>
            <p:ph type="sldNum" sz="quarter" idx="12"/>
          </p:nvPr>
        </p:nvSpPr>
        <p:spPr/>
        <p:txBody>
          <a:bodyPr/>
          <a:lstStyle>
            <a:lvl1pPr>
              <a:defRPr/>
            </a:lvl1pPr>
          </a:lstStyle>
          <a:p>
            <a:fld id="{24CC39B6-DE09-4BFD-AE9A-8BFC037E7922}" type="slidenum">
              <a:rPr lang="en-US" altLang="en-US"/>
              <a:pPr/>
              <a:t>‹#›</a:t>
            </a:fld>
            <a:endParaRPr lang="en-US" altLang="en-US"/>
          </a:p>
        </p:txBody>
      </p:sp>
    </p:spTree>
    <p:extLst>
      <p:ext uri="{BB962C8B-B14F-4D97-AF65-F5344CB8AC3E}">
        <p14:creationId xmlns:p14="http://schemas.microsoft.com/office/powerpoint/2010/main" val="33604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B06E3E-2B83-483E-925C-A8C07A31E57A}"/>
              </a:ext>
            </a:extLst>
          </p:cNvPr>
          <p:cNvSpPr>
            <a:spLocks noGrp="1"/>
          </p:cNvSpPr>
          <p:nvPr>
            <p:ph type="dt" sz="half" idx="10"/>
          </p:nvPr>
        </p:nvSpPr>
        <p:spPr/>
        <p:txBody>
          <a:bodyPr/>
          <a:lstStyle>
            <a:lvl1pPr>
              <a:defRPr/>
            </a:lvl1pPr>
          </a:lstStyle>
          <a:p>
            <a:pPr>
              <a:defRPr/>
            </a:pPr>
            <a:fld id="{7D91DFE9-A9B2-487C-91F0-CEC010C24956}" type="datetimeFigureOut">
              <a:rPr lang="en-US"/>
              <a:pPr>
                <a:defRPr/>
              </a:pPr>
              <a:t>4/22/2021</a:t>
            </a:fld>
            <a:endParaRPr lang="en-US"/>
          </a:p>
        </p:txBody>
      </p:sp>
      <p:sp>
        <p:nvSpPr>
          <p:cNvPr id="6" name="Footer Placeholder 4">
            <a:extLst>
              <a:ext uri="{FF2B5EF4-FFF2-40B4-BE49-F238E27FC236}">
                <a16:creationId xmlns:a16="http://schemas.microsoft.com/office/drawing/2014/main" id="{2211CF84-D41D-4691-B7B0-75BEAFFED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4849F3-F3AC-4265-B474-4EA2EE79879F}"/>
              </a:ext>
            </a:extLst>
          </p:cNvPr>
          <p:cNvSpPr>
            <a:spLocks noGrp="1"/>
          </p:cNvSpPr>
          <p:nvPr>
            <p:ph type="sldNum" sz="quarter" idx="12"/>
          </p:nvPr>
        </p:nvSpPr>
        <p:spPr/>
        <p:txBody>
          <a:bodyPr/>
          <a:lstStyle>
            <a:lvl1pPr>
              <a:defRPr/>
            </a:lvl1pPr>
          </a:lstStyle>
          <a:p>
            <a:fld id="{F0932F74-DCDB-467A-9CA3-CF01991074FB}" type="slidenum">
              <a:rPr lang="en-US" altLang="en-US"/>
              <a:pPr/>
              <a:t>‹#›</a:t>
            </a:fld>
            <a:endParaRPr lang="en-US" altLang="en-US"/>
          </a:p>
        </p:txBody>
      </p:sp>
    </p:spTree>
    <p:extLst>
      <p:ext uri="{BB962C8B-B14F-4D97-AF65-F5344CB8AC3E}">
        <p14:creationId xmlns:p14="http://schemas.microsoft.com/office/powerpoint/2010/main" val="162233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CFA02C-ADEC-4E1A-89D3-1CDC6116F505}"/>
              </a:ext>
            </a:extLst>
          </p:cNvPr>
          <p:cNvSpPr>
            <a:spLocks noGrp="1"/>
          </p:cNvSpPr>
          <p:nvPr>
            <p:ph type="dt" sz="half" idx="10"/>
          </p:nvPr>
        </p:nvSpPr>
        <p:spPr/>
        <p:txBody>
          <a:bodyPr/>
          <a:lstStyle>
            <a:lvl1pPr>
              <a:defRPr/>
            </a:lvl1pPr>
          </a:lstStyle>
          <a:p>
            <a:pPr>
              <a:defRPr/>
            </a:pPr>
            <a:fld id="{C5A6228C-C0E8-43F3-A085-EF4B8211DD63}" type="datetimeFigureOut">
              <a:rPr lang="en-US"/>
              <a:pPr>
                <a:defRPr/>
              </a:pPr>
              <a:t>4/22/2021</a:t>
            </a:fld>
            <a:endParaRPr lang="en-US"/>
          </a:p>
        </p:txBody>
      </p:sp>
      <p:sp>
        <p:nvSpPr>
          <p:cNvPr id="6" name="Footer Placeholder 4">
            <a:extLst>
              <a:ext uri="{FF2B5EF4-FFF2-40B4-BE49-F238E27FC236}">
                <a16:creationId xmlns:a16="http://schemas.microsoft.com/office/drawing/2014/main" id="{254BEFD0-4921-4A6A-AD27-04628A0213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060A6E-F20C-43CA-A83A-B61E8F63D70A}"/>
              </a:ext>
            </a:extLst>
          </p:cNvPr>
          <p:cNvSpPr>
            <a:spLocks noGrp="1"/>
          </p:cNvSpPr>
          <p:nvPr>
            <p:ph type="sldNum" sz="quarter" idx="12"/>
          </p:nvPr>
        </p:nvSpPr>
        <p:spPr/>
        <p:txBody>
          <a:bodyPr/>
          <a:lstStyle>
            <a:lvl1pPr>
              <a:defRPr/>
            </a:lvl1pPr>
          </a:lstStyle>
          <a:p>
            <a:fld id="{1A54366B-08EF-477F-A828-C7431DF64437}" type="slidenum">
              <a:rPr lang="en-US" altLang="en-US"/>
              <a:pPr/>
              <a:t>‹#›</a:t>
            </a:fld>
            <a:endParaRPr lang="en-US" altLang="en-US"/>
          </a:p>
        </p:txBody>
      </p:sp>
    </p:spTree>
    <p:extLst>
      <p:ext uri="{BB962C8B-B14F-4D97-AF65-F5344CB8AC3E}">
        <p14:creationId xmlns:p14="http://schemas.microsoft.com/office/powerpoint/2010/main" val="248246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1AF016-7A9D-447C-8D09-1408D5046F0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0DC2E3B-CBC9-42E4-A60E-EE3858034E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1922D3-788F-4303-B150-A6E94977756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32DB04-AD6F-411A-AE10-88EFF7C83D60}" type="datetimeFigureOut">
              <a:rPr lang="en-US"/>
              <a:pPr>
                <a:defRPr/>
              </a:pPr>
              <a:t>4/22/2021</a:t>
            </a:fld>
            <a:endParaRPr lang="en-US"/>
          </a:p>
        </p:txBody>
      </p:sp>
      <p:sp>
        <p:nvSpPr>
          <p:cNvPr id="5" name="Footer Placeholder 4">
            <a:extLst>
              <a:ext uri="{FF2B5EF4-FFF2-40B4-BE49-F238E27FC236}">
                <a16:creationId xmlns:a16="http://schemas.microsoft.com/office/drawing/2014/main" id="{61E74213-BB15-4B99-9940-C1C9605DA1C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1171CFC-00A3-4F24-A113-96DB8F8CC7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CF5D46B-40A4-4002-B468-80E33B95A3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ouldingb@ogdensd.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ebmail.ogdensd.org/owa/redir.aspx?C=xjORioHdxUKAGqL4kd4XZr0QXNsQk9EIyuPwNcM3Kd3DbbANgtgJytIahLJ1bzlpEqoFXdRGHpw.&amp;URL=https://wilmu.blackboard.com/webapps/bb-collaborate-bb_bb60/launchSession/guest?uid=5b7067d2-fc3c-4785-812d-1bc78528e288" TargetMode="External"/><Relationship Id="rId2" Type="http://schemas.openxmlformats.org/officeDocument/2006/relationships/hyperlink" Target="https://webmail.ogdensd.org/owa/redir.aspx?C=xjORioHdxUKAGqL4kd4XZr0QXNsQk9EIyuPwNcM3Kd3DbbANgtgJytIahLJ1bzlpEqoFXdRGHpw.&amp;URL=http://www.wilmu.edu/blackboard/collaborat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E6F2D75-584A-423C-A802-F778D3743214}"/>
              </a:ext>
            </a:extLst>
          </p:cNvPr>
          <p:cNvSpPr>
            <a:spLocks noGrp="1"/>
          </p:cNvSpPr>
          <p:nvPr>
            <p:ph type="ctrTitle"/>
          </p:nvPr>
        </p:nvSpPr>
        <p:spPr>
          <a:xfrm>
            <a:off x="228600" y="1017588"/>
            <a:ext cx="8686800" cy="3795712"/>
          </a:xfrm>
        </p:spPr>
        <p:txBody>
          <a:bodyPr/>
          <a:lstStyle/>
          <a:p>
            <a:pPr eaLnBrk="1" hangingPunct="1"/>
            <a:r>
              <a:rPr lang="en-US" altLang="en-US" sz="3600" b="1" i="1"/>
              <a:t>A Vision for K-12 Science Education </a:t>
            </a:r>
            <a:br>
              <a:rPr lang="en-US" altLang="en-US" sz="3600" b="1" i="1"/>
            </a:br>
            <a:r>
              <a:rPr lang="en-US" altLang="en-US" sz="3600" b="1" i="1"/>
              <a:t>as </a:t>
            </a:r>
            <a:br>
              <a:rPr lang="en-US" altLang="en-US" sz="3600" b="1" i="1"/>
            </a:br>
            <a:r>
              <a:rPr lang="en-US" altLang="en-US" sz="3100" b="1" i="1"/>
              <a:t>Described in the Framework for K-12 Science Education and Next Generation Science Standards</a:t>
            </a:r>
            <a:br>
              <a:rPr lang="en-US" altLang="en-US" sz="3100" b="1"/>
            </a:br>
            <a:r>
              <a:rPr lang="en-US" altLang="en-US" sz="1600"/>
              <a:t> </a:t>
            </a:r>
            <a:r>
              <a:rPr lang="en-US" altLang="en-US" sz="1600" i="1"/>
              <a:t>How is NGSS different than current standards and instructional practices?</a:t>
            </a:r>
            <a:br>
              <a:rPr lang="en-US" altLang="en-US" sz="1600" i="1"/>
            </a:br>
            <a:r>
              <a:rPr lang="en-US" altLang="en-US" sz="1600" i="1"/>
              <a:t>How can the NGSS and vision for science education better prepare students to become the innovators, problem solvers, and thinkers in the future?</a:t>
            </a:r>
            <a:r>
              <a:rPr lang="en-US" altLang="en-US" sz="1600" b="1" i="1"/>
              <a:t> </a:t>
            </a:r>
            <a:br>
              <a:rPr lang="en-US" altLang="en-US" sz="1600" b="1" i="1"/>
            </a:br>
            <a:br>
              <a:rPr lang="en-US" altLang="en-US" sz="1600" b="1" i="1"/>
            </a:br>
            <a:r>
              <a:rPr lang="en-US" altLang="en-US" sz="1600" b="1"/>
              <a:t>Thursday, August 28, 2014</a:t>
            </a:r>
            <a:br>
              <a:rPr lang="en-US" altLang="en-US" sz="1600" b="1"/>
            </a:br>
            <a:endParaRPr lang="en-US" altLang="en-US" sz="1600"/>
          </a:p>
        </p:txBody>
      </p:sp>
      <p:sp>
        <p:nvSpPr>
          <p:cNvPr id="3" name="Subtitle 2">
            <a:extLst>
              <a:ext uri="{FF2B5EF4-FFF2-40B4-BE49-F238E27FC236}">
                <a16:creationId xmlns:a16="http://schemas.microsoft.com/office/drawing/2014/main" id="{DFAAAEC2-339B-46D6-BB88-A769A61733F8}"/>
              </a:ext>
            </a:extLst>
          </p:cNvPr>
          <p:cNvSpPr>
            <a:spLocks noGrp="1"/>
          </p:cNvSpPr>
          <p:nvPr>
            <p:ph type="subTitle" idx="1"/>
          </p:nvPr>
        </p:nvSpPr>
        <p:spPr>
          <a:xfrm>
            <a:off x="-92075" y="4813300"/>
            <a:ext cx="9236075" cy="1036638"/>
          </a:xfrm>
        </p:spPr>
        <p:txBody>
          <a:bodyPr rtlCol="0">
            <a:normAutofit/>
          </a:bodyPr>
          <a:lstStyle/>
          <a:p>
            <a:pPr eaLnBrk="1" fontAlgn="auto" hangingPunct="1">
              <a:spcAft>
                <a:spcPts val="0"/>
              </a:spcAft>
              <a:defRPr/>
            </a:pPr>
            <a:r>
              <a:rPr lang="en-US" sz="1800" dirty="0">
                <a:latin typeface="+mj-lt"/>
              </a:rPr>
              <a:t>Presenter, Brett </a:t>
            </a:r>
            <a:r>
              <a:rPr lang="en-US" sz="1800" dirty="0" err="1">
                <a:latin typeface="+mj-lt"/>
              </a:rPr>
              <a:t>Moulding</a:t>
            </a:r>
            <a:r>
              <a:rPr lang="en-US" sz="1800" dirty="0">
                <a:latin typeface="+mj-lt"/>
              </a:rPr>
              <a:t>, </a:t>
            </a:r>
          </a:p>
          <a:p>
            <a:pPr eaLnBrk="1" fontAlgn="auto" hangingPunct="1">
              <a:spcAft>
                <a:spcPts val="0"/>
              </a:spcAft>
              <a:defRPr/>
            </a:pPr>
            <a:r>
              <a:rPr lang="en-US" sz="1800" dirty="0">
                <a:latin typeface="+mj-lt"/>
              </a:rPr>
              <a:t>Partnership for Effective Science Teaching and Learning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1B21A32-4602-437B-B7D5-4D25E0EF646F}"/>
              </a:ext>
            </a:extLst>
          </p:cNvPr>
          <p:cNvSpPr>
            <a:spLocks noGrp="1"/>
          </p:cNvSpPr>
          <p:nvPr>
            <p:ph type="title"/>
          </p:nvPr>
        </p:nvSpPr>
        <p:spPr>
          <a:xfrm>
            <a:off x="457200" y="0"/>
            <a:ext cx="8229600" cy="1143000"/>
          </a:xfrm>
        </p:spPr>
        <p:txBody>
          <a:bodyPr/>
          <a:lstStyle/>
          <a:p>
            <a:pPr eaLnBrk="1" hangingPunct="1"/>
            <a:r>
              <a:rPr lang="en-US" altLang="en-US" b="1"/>
              <a:t>Science and Engineering Practices</a:t>
            </a:r>
          </a:p>
        </p:txBody>
      </p:sp>
      <p:sp>
        <p:nvSpPr>
          <p:cNvPr id="11267" name="Content Placeholder 2">
            <a:extLst>
              <a:ext uri="{FF2B5EF4-FFF2-40B4-BE49-F238E27FC236}">
                <a16:creationId xmlns:a16="http://schemas.microsoft.com/office/drawing/2014/main" id="{1F0B37ED-034D-48A5-84C9-99EDE66147EE}"/>
              </a:ext>
            </a:extLst>
          </p:cNvPr>
          <p:cNvSpPr>
            <a:spLocks noGrp="1"/>
          </p:cNvSpPr>
          <p:nvPr>
            <p:ph idx="1"/>
          </p:nvPr>
        </p:nvSpPr>
        <p:spPr>
          <a:xfrm>
            <a:off x="381000" y="1141413"/>
            <a:ext cx="8305800" cy="5562600"/>
          </a:xfrm>
        </p:spPr>
        <p:txBody>
          <a:bodyPr/>
          <a:lstStyle/>
          <a:p>
            <a:pPr eaLnBrk="1" hangingPunct="1">
              <a:buFont typeface="Arial" panose="020B0604020202020204" pitchFamily="34" charset="0"/>
              <a:buNone/>
            </a:pPr>
            <a:r>
              <a:rPr lang="en-US" altLang="en-US" sz="2400"/>
              <a:t>1. Asking questions (science) and defining problems (engineering)</a:t>
            </a:r>
          </a:p>
          <a:p>
            <a:pPr eaLnBrk="1" hangingPunct="1">
              <a:buFont typeface="Arial" panose="020B0604020202020204" pitchFamily="34" charset="0"/>
              <a:buNone/>
            </a:pPr>
            <a:r>
              <a:rPr lang="en-US" altLang="en-US" sz="2400"/>
              <a:t>2. Developing and using models</a:t>
            </a:r>
          </a:p>
          <a:p>
            <a:pPr eaLnBrk="1" hangingPunct="1">
              <a:buFont typeface="Arial" panose="020B0604020202020204" pitchFamily="34" charset="0"/>
              <a:buNone/>
            </a:pPr>
            <a:r>
              <a:rPr lang="en-US" altLang="en-US" sz="2400"/>
              <a:t>3. Planning and carrying out investigations</a:t>
            </a:r>
          </a:p>
          <a:p>
            <a:pPr eaLnBrk="1" hangingPunct="1">
              <a:buFont typeface="Arial" panose="020B0604020202020204" pitchFamily="34" charset="0"/>
              <a:buNone/>
            </a:pPr>
            <a:r>
              <a:rPr lang="en-US" altLang="en-US" sz="2400"/>
              <a:t>4. Analyzing and interpreting data</a:t>
            </a:r>
          </a:p>
          <a:p>
            <a:pPr eaLnBrk="1" hangingPunct="1">
              <a:buFont typeface="Arial" panose="020B0604020202020204" pitchFamily="34" charset="0"/>
              <a:buNone/>
            </a:pPr>
            <a:r>
              <a:rPr lang="en-US" altLang="en-US" sz="2400"/>
              <a:t>5. Using mathematics, information and computer technology, and computational thinking</a:t>
            </a:r>
          </a:p>
          <a:p>
            <a:pPr eaLnBrk="1" hangingPunct="1">
              <a:buFont typeface="Arial" panose="020B0604020202020204" pitchFamily="34" charset="0"/>
              <a:buNone/>
            </a:pPr>
            <a:r>
              <a:rPr lang="en-US" altLang="en-US" sz="2400"/>
              <a:t>6. Constructing explanations (science) and designing solutions (engineering)</a:t>
            </a:r>
          </a:p>
          <a:p>
            <a:pPr eaLnBrk="1" hangingPunct="1">
              <a:buFont typeface="Arial" panose="020B0604020202020204" pitchFamily="34" charset="0"/>
              <a:buNone/>
            </a:pPr>
            <a:r>
              <a:rPr lang="en-US" altLang="en-US" sz="2400"/>
              <a:t>7. Engaging in argument from evidence</a:t>
            </a:r>
          </a:p>
          <a:p>
            <a:pPr eaLnBrk="1" hangingPunct="1">
              <a:buFont typeface="Arial" panose="020B0604020202020204" pitchFamily="34" charset="0"/>
              <a:buNone/>
            </a:pPr>
            <a:r>
              <a:rPr lang="en-US" altLang="en-US" sz="2400"/>
              <a:t>8. Obtaining, evaluating, and communicating information</a:t>
            </a:r>
            <a:br>
              <a:rPr lang="en-US" altLang="en-US" sz="2400"/>
            </a:br>
            <a:endParaRPr lang="en-US" altLang="en-US" sz="2800"/>
          </a:p>
          <a:p>
            <a:pPr eaLnBrk="1" hangingPunct="1">
              <a:buFont typeface="Arial" panose="020B0604020202020204" pitchFamily="34" charset="0"/>
              <a:buNone/>
            </a:pPr>
            <a:r>
              <a:rPr lang="en-US" altLang="en-US" sz="2400" i="1">
                <a:solidFill>
                  <a:srgbClr val="FF0000"/>
                </a:solidFill>
              </a:rPr>
              <a:t>Framework Pages 41-82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D3DD70DA-19EB-4464-9CC8-80FBE4B944AA}"/>
              </a:ext>
            </a:extLst>
          </p:cNvPr>
          <p:cNvGraphicFramePr/>
          <p:nvPr/>
        </p:nvGraphicFramePr>
        <p:xfrm>
          <a:off x="264261" y="160512"/>
          <a:ext cx="8692587"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TextBox 10">
            <a:extLst>
              <a:ext uri="{FF2B5EF4-FFF2-40B4-BE49-F238E27FC236}">
                <a16:creationId xmlns:a16="http://schemas.microsoft.com/office/drawing/2014/main" id="{0913587F-0935-447D-BFE7-E4EC07DA0B97}"/>
              </a:ext>
            </a:extLst>
          </p:cNvPr>
          <p:cNvSpPr txBox="1">
            <a:spLocks noChangeArrowheads="1"/>
          </p:cNvSpPr>
          <p:nvPr/>
        </p:nvSpPr>
        <p:spPr bwMode="auto">
          <a:xfrm>
            <a:off x="4162425" y="714375"/>
            <a:ext cx="4300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FF0000"/>
                </a:solidFill>
              </a:rPr>
              <a:t>Obtain Information</a:t>
            </a:r>
            <a:endParaRPr lang="en-US" altLang="en-US" sz="2000">
              <a:solidFill>
                <a:srgbClr val="FF0000"/>
              </a:solidFill>
            </a:endParaRPr>
          </a:p>
          <a:p>
            <a:pPr eaLnBrk="1" hangingPunct="1">
              <a:spcBef>
                <a:spcPct val="0"/>
              </a:spcBef>
            </a:pPr>
            <a:r>
              <a:rPr lang="en-US" altLang="en-US" sz="2000" b="1"/>
              <a:t>Ask Questions/Define Problems</a:t>
            </a:r>
          </a:p>
          <a:p>
            <a:pPr eaLnBrk="1" hangingPunct="1">
              <a:spcBef>
                <a:spcPct val="0"/>
              </a:spcBef>
            </a:pPr>
            <a:r>
              <a:rPr lang="en-US" altLang="en-US" sz="2000" b="1"/>
              <a:t>Plan &amp; Carry Out Investigations</a:t>
            </a:r>
          </a:p>
          <a:p>
            <a:pPr eaLnBrk="1" hangingPunct="1">
              <a:spcBef>
                <a:spcPct val="0"/>
              </a:spcBef>
            </a:pPr>
            <a:r>
              <a:rPr lang="en-US" altLang="en-US" sz="2000" b="1" i="1">
                <a:solidFill>
                  <a:srgbClr val="3366FF"/>
                </a:solidFill>
              </a:rPr>
              <a:t>Use Models to Gather Data</a:t>
            </a:r>
          </a:p>
          <a:p>
            <a:pPr eaLnBrk="1" hangingPunct="1">
              <a:spcBef>
                <a:spcPct val="0"/>
              </a:spcBef>
            </a:pPr>
            <a:r>
              <a:rPr lang="en-US" altLang="en-US" sz="2000" b="1"/>
              <a:t>Use Mathematics &amp; Computational Thinking</a:t>
            </a:r>
          </a:p>
        </p:txBody>
      </p:sp>
      <p:sp>
        <p:nvSpPr>
          <p:cNvPr id="12292" name="TextBox 11">
            <a:extLst>
              <a:ext uri="{FF2B5EF4-FFF2-40B4-BE49-F238E27FC236}">
                <a16:creationId xmlns:a16="http://schemas.microsoft.com/office/drawing/2014/main" id="{24FC7D75-B310-4E8B-996A-B72DDCDAAF7A}"/>
              </a:ext>
            </a:extLst>
          </p:cNvPr>
          <p:cNvSpPr txBox="1">
            <a:spLocks noChangeArrowheads="1"/>
          </p:cNvSpPr>
          <p:nvPr/>
        </p:nvSpPr>
        <p:spPr bwMode="auto">
          <a:xfrm>
            <a:off x="4162425" y="2946400"/>
            <a:ext cx="50625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FF0000"/>
                </a:solidFill>
                <a:cs typeface="Times New Roman" panose="02020603050405020304" pitchFamily="18" charset="0"/>
              </a:rPr>
              <a:t>Evaluate Information</a:t>
            </a:r>
          </a:p>
          <a:p>
            <a:pPr eaLnBrk="1" hangingPunct="1">
              <a:spcBef>
                <a:spcPct val="0"/>
              </a:spcBef>
            </a:pPr>
            <a:r>
              <a:rPr lang="en-US" altLang="en-US" sz="2000" b="1"/>
              <a:t>Analyze Data </a:t>
            </a:r>
          </a:p>
          <a:p>
            <a:pPr eaLnBrk="1" hangingPunct="1">
              <a:spcBef>
                <a:spcPct val="0"/>
              </a:spcBef>
            </a:pPr>
            <a:r>
              <a:rPr lang="en-US" altLang="en-US" sz="2000" b="1">
                <a:cs typeface="Times New Roman" panose="02020603050405020304" pitchFamily="18" charset="0"/>
              </a:rPr>
              <a:t>Use Mathematics and Computational Thinking </a:t>
            </a:r>
            <a:endParaRPr lang="en-US" altLang="en-US" sz="2000" b="1">
              <a:solidFill>
                <a:srgbClr val="604A7B"/>
              </a:solidFill>
              <a:cs typeface="Times New Roman" panose="02020603050405020304" pitchFamily="18" charset="0"/>
            </a:endParaRPr>
          </a:p>
          <a:p>
            <a:pPr eaLnBrk="1" hangingPunct="1">
              <a:spcBef>
                <a:spcPct val="0"/>
              </a:spcBef>
            </a:pPr>
            <a:r>
              <a:rPr lang="en-US" altLang="en-US" sz="2000" b="1">
                <a:cs typeface="Times New Roman" panose="02020603050405020304" pitchFamily="18" charset="0"/>
              </a:rPr>
              <a:t>Construct Explanations/Solve Problems</a:t>
            </a:r>
          </a:p>
          <a:p>
            <a:pPr eaLnBrk="1" hangingPunct="1">
              <a:spcBef>
                <a:spcPct val="0"/>
              </a:spcBef>
            </a:pPr>
            <a:r>
              <a:rPr lang="en-US" altLang="en-US" sz="2000" b="1">
                <a:cs typeface="Times New Roman" panose="02020603050405020304" pitchFamily="18" charset="0"/>
              </a:rPr>
              <a:t>Developing Arguments from Evidence </a:t>
            </a:r>
          </a:p>
          <a:p>
            <a:pPr eaLnBrk="1" hangingPunct="1">
              <a:spcBef>
                <a:spcPct val="0"/>
              </a:spcBef>
            </a:pPr>
            <a:r>
              <a:rPr lang="en-US" altLang="en-US" sz="2000" b="1" i="1">
                <a:solidFill>
                  <a:srgbClr val="3366FF"/>
                </a:solidFill>
                <a:cs typeface="Times New Roman" panose="02020603050405020304" pitchFamily="18" charset="0"/>
              </a:rPr>
              <a:t>Use Models to Predict &amp; Develop  Evidence</a:t>
            </a:r>
            <a:endParaRPr lang="en-US" altLang="en-US" sz="2000">
              <a:solidFill>
                <a:srgbClr val="3366FF"/>
              </a:solidFill>
              <a:cs typeface="Times New Roman" panose="02020603050405020304" pitchFamily="18" charset="0"/>
            </a:endParaRPr>
          </a:p>
        </p:txBody>
      </p:sp>
      <p:sp>
        <p:nvSpPr>
          <p:cNvPr id="13" name="TextBox 12">
            <a:extLst>
              <a:ext uri="{FF2B5EF4-FFF2-40B4-BE49-F238E27FC236}">
                <a16:creationId xmlns:a16="http://schemas.microsoft.com/office/drawing/2014/main" id="{027264C8-E9FD-4B70-855C-726E57F9FD4C}"/>
              </a:ext>
            </a:extLst>
          </p:cNvPr>
          <p:cNvSpPr txBox="1"/>
          <p:nvPr/>
        </p:nvSpPr>
        <p:spPr>
          <a:xfrm>
            <a:off x="4162425" y="5595938"/>
            <a:ext cx="4814888" cy="1016000"/>
          </a:xfrm>
          <a:prstGeom prst="rect">
            <a:avLst/>
          </a:prstGeom>
          <a:noFill/>
        </p:spPr>
        <p:txBody>
          <a:bodyPr wrap="none">
            <a:spAutoFit/>
          </a:bodyPr>
          <a:lstStyle/>
          <a:p>
            <a:pPr marL="173038" indent="-173038" fontAlgn="auto">
              <a:spcBef>
                <a:spcPts val="0"/>
              </a:spcBef>
              <a:spcAft>
                <a:spcPts val="0"/>
              </a:spcAft>
              <a:buFont typeface="Arial" pitchFamily="34" charset="0"/>
              <a:buChar char="•"/>
              <a:defRPr/>
            </a:pPr>
            <a:r>
              <a:rPr lang="en-US" sz="2000" b="1" dirty="0">
                <a:solidFill>
                  <a:srgbClr val="FF0000"/>
                </a:solidFill>
                <a:latin typeface="+mn-lt"/>
                <a:cs typeface="+mn-cs"/>
              </a:rPr>
              <a:t>Communicate Information</a:t>
            </a:r>
          </a:p>
          <a:p>
            <a:pPr marL="173038" indent="-173038" fontAlgn="auto">
              <a:spcBef>
                <a:spcPts val="0"/>
              </a:spcBef>
              <a:spcAft>
                <a:spcPts val="0"/>
              </a:spcAft>
              <a:buFont typeface="Arial" pitchFamily="34" charset="0"/>
              <a:buChar char="•"/>
              <a:defRPr/>
            </a:pPr>
            <a:r>
              <a:rPr lang="en-US" sz="2000" b="1" dirty="0">
                <a:solidFill>
                  <a:schemeClr val="accent4">
                    <a:lumMod val="75000"/>
                  </a:schemeClr>
                </a:solidFill>
                <a:latin typeface="+mn-lt"/>
                <a:cs typeface="+mn-cs"/>
              </a:rPr>
              <a:t>Using Argue from Evidence (written/oral)</a:t>
            </a:r>
          </a:p>
          <a:p>
            <a:pPr marL="173038" indent="-173038" fontAlgn="auto">
              <a:spcBef>
                <a:spcPts val="0"/>
              </a:spcBef>
              <a:spcAft>
                <a:spcPts val="0"/>
              </a:spcAft>
              <a:buFont typeface="Arial" pitchFamily="34" charset="0"/>
              <a:buChar char="•"/>
              <a:defRPr/>
            </a:pPr>
            <a:r>
              <a:rPr lang="en-US" sz="2000" b="1" i="1" dirty="0">
                <a:solidFill>
                  <a:srgbClr val="3366FF"/>
                </a:solidFill>
                <a:latin typeface="+mn-lt"/>
                <a:cs typeface="+mn-cs"/>
              </a:rPr>
              <a:t>Use Models to Communicate</a:t>
            </a:r>
            <a:endParaRPr lang="en-US" sz="2000" dirty="0">
              <a:solidFill>
                <a:srgbClr val="3366FF"/>
              </a:solidFill>
              <a:latin typeface="+mn-lt"/>
              <a:cs typeface="+mn-cs"/>
            </a:endParaRPr>
          </a:p>
        </p:txBody>
      </p:sp>
      <p:cxnSp>
        <p:nvCxnSpPr>
          <p:cNvPr id="15" name="Straight Arrow Connector 14">
            <a:extLst>
              <a:ext uri="{FF2B5EF4-FFF2-40B4-BE49-F238E27FC236}">
                <a16:creationId xmlns:a16="http://schemas.microsoft.com/office/drawing/2014/main" id="{224E9152-08BA-4942-9847-9E47944C1CE6}"/>
              </a:ext>
            </a:extLst>
          </p:cNvPr>
          <p:cNvCxnSpPr/>
          <p:nvPr/>
        </p:nvCxnSpPr>
        <p:spPr>
          <a:xfrm flipH="1">
            <a:off x="4141788" y="757238"/>
            <a:ext cx="0" cy="596106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5" name="TextBox 1">
            <a:extLst>
              <a:ext uri="{FF2B5EF4-FFF2-40B4-BE49-F238E27FC236}">
                <a16:creationId xmlns:a16="http://schemas.microsoft.com/office/drawing/2014/main" id="{0B50A9A8-DBF1-45EB-AE7D-5D7FD0F0C2BF}"/>
              </a:ext>
            </a:extLst>
          </p:cNvPr>
          <p:cNvSpPr txBox="1">
            <a:spLocks noChangeArrowheads="1"/>
          </p:cNvSpPr>
          <p:nvPr/>
        </p:nvSpPr>
        <p:spPr bwMode="auto">
          <a:xfrm>
            <a:off x="209550" y="6338888"/>
            <a:ext cx="1433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(Moulding, 2012)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9FD4A37-7210-4C5E-8535-902F3A3992A3}"/>
              </a:ext>
            </a:extLst>
          </p:cNvPr>
          <p:cNvSpPr>
            <a:spLocks noGrp="1"/>
          </p:cNvSpPr>
          <p:nvPr>
            <p:ph type="title"/>
          </p:nvPr>
        </p:nvSpPr>
        <p:spPr>
          <a:xfrm>
            <a:off x="381000" y="152400"/>
            <a:ext cx="8229600" cy="1143000"/>
          </a:xfrm>
        </p:spPr>
        <p:txBody>
          <a:bodyPr/>
          <a:lstStyle/>
          <a:p>
            <a:pPr eaLnBrk="1" hangingPunct="1"/>
            <a:r>
              <a:rPr lang="en-US" altLang="en-US" b="1"/>
              <a:t>Crosscutting Concepts</a:t>
            </a:r>
          </a:p>
        </p:txBody>
      </p:sp>
      <p:sp>
        <p:nvSpPr>
          <p:cNvPr id="13315" name="Content Placeholder 3">
            <a:extLst>
              <a:ext uri="{FF2B5EF4-FFF2-40B4-BE49-F238E27FC236}">
                <a16:creationId xmlns:a16="http://schemas.microsoft.com/office/drawing/2014/main" id="{2E3D881A-D3BB-43A6-84FD-3DB5CD9E9971}"/>
              </a:ext>
            </a:extLst>
          </p:cNvPr>
          <p:cNvSpPr>
            <a:spLocks noGrp="1"/>
          </p:cNvSpPr>
          <p:nvPr>
            <p:ph sz="half" idx="2"/>
          </p:nvPr>
        </p:nvSpPr>
        <p:spPr>
          <a:xfrm>
            <a:off x="457200" y="1447800"/>
            <a:ext cx="8153400" cy="4953000"/>
          </a:xfrm>
        </p:spPr>
        <p:txBody>
          <a:bodyPr/>
          <a:lstStyle/>
          <a:p>
            <a:pPr marL="457200" indent="-457200" eaLnBrk="1" hangingPunct="1">
              <a:buFont typeface="Calibri" panose="020F0502020204030204" pitchFamily="34" charset="0"/>
              <a:buAutoNum type="arabicPeriod"/>
            </a:pPr>
            <a:r>
              <a:rPr lang="en-US" altLang="en-US" sz="3200"/>
              <a:t>Patterns</a:t>
            </a:r>
          </a:p>
          <a:p>
            <a:pPr marL="457200" indent="-457200" eaLnBrk="1" hangingPunct="1">
              <a:buFont typeface="Calibri" panose="020F0502020204030204" pitchFamily="34" charset="0"/>
              <a:buAutoNum type="arabicPeriod"/>
            </a:pPr>
            <a:r>
              <a:rPr lang="en-US" altLang="en-US" sz="3200"/>
              <a:t>Cause and Effect</a:t>
            </a:r>
          </a:p>
          <a:p>
            <a:pPr marL="457200" indent="-457200" eaLnBrk="1" hangingPunct="1">
              <a:buFont typeface="Calibri" panose="020F0502020204030204" pitchFamily="34" charset="0"/>
              <a:buAutoNum type="arabicPeriod"/>
            </a:pPr>
            <a:r>
              <a:rPr lang="en-US" altLang="en-US" sz="3200"/>
              <a:t>Scale, Proportion, and Quantity  </a:t>
            </a:r>
          </a:p>
          <a:p>
            <a:pPr marL="457200" indent="-457200" eaLnBrk="1" hangingPunct="1">
              <a:buFont typeface="Calibri" panose="020F0502020204030204" pitchFamily="34" charset="0"/>
              <a:buAutoNum type="arabicPeriod"/>
            </a:pPr>
            <a:r>
              <a:rPr lang="en-US" altLang="en-US" sz="3200"/>
              <a:t>Structure and Function </a:t>
            </a:r>
          </a:p>
          <a:p>
            <a:pPr marL="457200" indent="-457200" eaLnBrk="1" hangingPunct="1">
              <a:buFont typeface="Calibri" panose="020F0502020204030204" pitchFamily="34" charset="0"/>
              <a:buAutoNum type="arabicPeriod"/>
            </a:pPr>
            <a:r>
              <a:rPr lang="en-US" altLang="en-US" sz="3200"/>
              <a:t>Systems and System Models </a:t>
            </a:r>
          </a:p>
          <a:p>
            <a:pPr marL="457200" indent="-457200" eaLnBrk="1" hangingPunct="1">
              <a:buFont typeface="Calibri" panose="020F0502020204030204" pitchFamily="34" charset="0"/>
              <a:buAutoNum type="arabicPeriod"/>
            </a:pPr>
            <a:r>
              <a:rPr lang="en-US" altLang="en-US" sz="3200"/>
              <a:t>Matter and Energy</a:t>
            </a:r>
          </a:p>
          <a:p>
            <a:pPr marL="457200" indent="-457200" eaLnBrk="1" hangingPunct="1">
              <a:buFont typeface="Calibri" panose="020F0502020204030204" pitchFamily="34" charset="0"/>
              <a:buAutoNum type="arabicPeriod"/>
            </a:pPr>
            <a:r>
              <a:rPr lang="en-US" altLang="en-US" sz="3200"/>
              <a:t>Stability and Change </a:t>
            </a:r>
          </a:p>
          <a:p>
            <a:pPr marL="457200" indent="-457200" eaLnBrk="1" hangingPunct="1">
              <a:buFont typeface="Calibri" panose="020F0502020204030204" pitchFamily="34" charset="0"/>
              <a:buAutoNum type="arabicPeriod"/>
            </a:pPr>
            <a:endParaRPr lang="en-US" altLang="en-US" sz="2000" i="1"/>
          </a:p>
          <a:p>
            <a:pPr marL="457200" indent="-457200" eaLnBrk="1" hangingPunct="1">
              <a:buFont typeface="Calibri" panose="020F0502020204030204" pitchFamily="34" charset="0"/>
              <a:buAutoNum type="arabicPeriod"/>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3C2744B-8AB2-4BD7-AD99-CB192F2834EA}"/>
              </a:ext>
            </a:extLst>
          </p:cNvPr>
          <p:cNvGraphicFramePr/>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24746771-404D-420D-A6FC-EB7F270CC9CA}"/>
              </a:ext>
            </a:extLst>
          </p:cNvPr>
          <p:cNvCxnSpPr/>
          <p:nvPr/>
        </p:nvCxnSpPr>
        <p:spPr>
          <a:xfrm>
            <a:off x="5715000" y="2895600"/>
            <a:ext cx="762000" cy="914400"/>
          </a:xfrm>
          <a:prstGeom prst="line">
            <a:avLst/>
          </a:prstGeom>
          <a:ln w="28575" cap="rnd" cmpd="sng">
            <a:solidFill>
              <a:srgbClr val="CC33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94A391-7C7B-4F03-A8AB-8B0E8E1EEA95}"/>
              </a:ext>
            </a:extLst>
          </p:cNvPr>
          <p:cNvGraphicFramePr/>
          <p:nvPr/>
        </p:nvGraphicFramePr>
        <p:xfrm>
          <a:off x="203200" y="241300"/>
          <a:ext cx="8801100" cy="643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81FF67-B020-4732-A879-B3C65F0A6A42}"/>
              </a:ext>
            </a:extLst>
          </p:cNvPr>
          <p:cNvSpPr txBox="1">
            <a:spLocks/>
          </p:cNvSpPr>
          <p:nvPr/>
        </p:nvSpPr>
        <p:spPr bwMode="auto">
          <a:xfrm>
            <a:off x="457200" y="0"/>
            <a:ext cx="8229600" cy="868363"/>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4400" b="1" dirty="0">
                <a:latin typeface="+mj-lt"/>
                <a:ea typeface="+mj-ea"/>
                <a:cs typeface="+mj-cs"/>
              </a:rPr>
              <a:t>Disciplinary Core Ideas</a:t>
            </a:r>
          </a:p>
        </p:txBody>
      </p:sp>
      <p:graphicFrame>
        <p:nvGraphicFramePr>
          <p:cNvPr id="4" name="Diagram 3">
            <a:extLst>
              <a:ext uri="{FF2B5EF4-FFF2-40B4-BE49-F238E27FC236}">
                <a16:creationId xmlns:a16="http://schemas.microsoft.com/office/drawing/2014/main" id="{873829AF-E0AA-4F08-9ADC-C9E2187BFEEB}"/>
              </a:ext>
            </a:extLst>
          </p:cNvPr>
          <p:cNvGraphicFramePr/>
          <p:nvPr/>
        </p:nvGraphicFramePr>
        <p:xfrm>
          <a:off x="152400" y="8382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DA8381-0472-4C97-93D7-81AC6BE1C421}"/>
              </a:ext>
            </a:extLst>
          </p:cNvPr>
          <p:cNvSpPr txBox="1">
            <a:spLocks/>
          </p:cNvSpPr>
          <p:nvPr/>
        </p:nvSpPr>
        <p:spPr bwMode="auto">
          <a:xfrm>
            <a:off x="457200" y="0"/>
            <a:ext cx="8229600" cy="868363"/>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4400" b="1" dirty="0">
                <a:latin typeface="+mj-lt"/>
                <a:ea typeface="+mj-ea"/>
                <a:cs typeface="+mj-cs"/>
              </a:rPr>
              <a:t>Disciplinary Core Ideas</a:t>
            </a:r>
          </a:p>
        </p:txBody>
      </p:sp>
      <p:graphicFrame>
        <p:nvGraphicFramePr>
          <p:cNvPr id="4" name="Diagram 3">
            <a:extLst>
              <a:ext uri="{FF2B5EF4-FFF2-40B4-BE49-F238E27FC236}">
                <a16:creationId xmlns:a16="http://schemas.microsoft.com/office/drawing/2014/main" id="{031A4B79-78AE-45D9-A213-E5B9239E1860}"/>
              </a:ext>
            </a:extLst>
          </p:cNvPr>
          <p:cNvGraphicFramePr/>
          <p:nvPr/>
        </p:nvGraphicFramePr>
        <p:xfrm>
          <a:off x="152400" y="8382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8E3953E8-40DA-4DF7-90D6-86A9C6891F3A}"/>
              </a:ext>
            </a:extLst>
          </p:cNvPr>
          <p:cNvGraphicFramePr>
            <a:graphicFrameLocks noChangeAspect="1"/>
          </p:cNvGraphicFramePr>
          <p:nvPr/>
        </p:nvGraphicFramePr>
        <p:xfrm>
          <a:off x="0" y="168275"/>
          <a:ext cx="9144000" cy="6505575"/>
        </p:xfrm>
        <a:graphic>
          <a:graphicData uri="http://schemas.openxmlformats.org/presentationml/2006/ole">
            <mc:AlternateContent xmlns:mc="http://schemas.openxmlformats.org/markup-compatibility/2006">
              <mc:Choice xmlns:v="urn:schemas-microsoft-com:vml" Requires="v">
                <p:oleObj name="Document" r:id="rId3" imgW="9554040" imgH="6536880" progId="Word.Document.12">
                  <p:embed/>
                </p:oleObj>
              </mc:Choice>
              <mc:Fallback>
                <p:oleObj name="Document" r:id="rId3" imgW="9554040" imgH="653688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275"/>
                        <a:ext cx="914400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1805639-001D-4779-8C4B-7F51CC3637E9}"/>
              </a:ext>
            </a:extLst>
          </p:cNvPr>
          <p:cNvSpPr>
            <a:spLocks noGrp="1"/>
          </p:cNvSpPr>
          <p:nvPr>
            <p:ph type="title"/>
          </p:nvPr>
        </p:nvSpPr>
        <p:spPr/>
        <p:txBody>
          <a:bodyPr/>
          <a:lstStyle/>
          <a:p>
            <a:pPr eaLnBrk="1" hangingPunct="1"/>
            <a:r>
              <a:rPr lang="en-US" altLang="en-US" b="1"/>
              <a:t>Science Performances</a:t>
            </a:r>
          </a:p>
        </p:txBody>
      </p:sp>
      <p:sp>
        <p:nvSpPr>
          <p:cNvPr id="19459" name="Content Placeholder 2">
            <a:extLst>
              <a:ext uri="{FF2B5EF4-FFF2-40B4-BE49-F238E27FC236}">
                <a16:creationId xmlns:a16="http://schemas.microsoft.com/office/drawing/2014/main" id="{0BB488CB-63DA-444F-BA67-A89BDEFDB181}"/>
              </a:ext>
            </a:extLst>
          </p:cNvPr>
          <p:cNvSpPr>
            <a:spLocks noGrp="1"/>
          </p:cNvSpPr>
          <p:nvPr>
            <p:ph idx="1"/>
          </p:nvPr>
        </p:nvSpPr>
        <p:spPr/>
        <p:txBody>
          <a:bodyPr/>
          <a:lstStyle/>
          <a:p>
            <a:pPr eaLnBrk="1" hangingPunct="1"/>
            <a:r>
              <a:rPr lang="en-US" altLang="en-US"/>
              <a:t>Students engaging in Science and Engineering Practices to make sense of phenomena</a:t>
            </a:r>
          </a:p>
          <a:p>
            <a:pPr eaLnBrk="1" hangingPunct="1"/>
            <a:r>
              <a:rPr lang="en-US" altLang="en-US"/>
              <a:t>Using Core Ideas in Science Performances</a:t>
            </a:r>
          </a:p>
          <a:p>
            <a:pPr eaLnBrk="1" hangingPunct="1"/>
            <a:r>
              <a:rPr lang="en-US" altLang="en-US"/>
              <a:t>Students using Crosscutting Concepts across multiple disciplines of science</a:t>
            </a:r>
          </a:p>
          <a:p>
            <a:pPr eaLnBrk="1" hangingPunct="1"/>
            <a:r>
              <a:rPr lang="en-US" altLang="en-US" i="1">
                <a:solidFill>
                  <a:srgbClr val="FF0000"/>
                </a:solidFill>
              </a:rPr>
              <a:t>Focus on student reasoning</a:t>
            </a:r>
          </a:p>
          <a:p>
            <a:pPr eaLnBrk="1" hangingPunct="1"/>
            <a:endParaRPr lang="en-US" altLang="en-US"/>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NEXTGENT LOGO_0.png">
            <a:extLst>
              <a:ext uri="{FF2B5EF4-FFF2-40B4-BE49-F238E27FC236}">
                <a16:creationId xmlns:a16="http://schemas.microsoft.com/office/drawing/2014/main" id="{C653FAB7-B8D5-4764-9BF0-50925EBF98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261" r="6261"/>
          <a:stretch>
            <a:fillRect/>
          </a:stretch>
        </p:blipFill>
        <p:spPr>
          <a:xfrm>
            <a:off x="800100" y="1117600"/>
            <a:ext cx="3479800" cy="19145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ADB9450-243E-4C9E-86B7-CCC34A9FB83D}"/>
              </a:ext>
            </a:extLst>
          </p:cNvPr>
          <p:cNvSpPr>
            <a:spLocks noGrp="1"/>
          </p:cNvSpPr>
          <p:nvPr>
            <p:ph type="title"/>
          </p:nvPr>
        </p:nvSpPr>
        <p:spPr/>
        <p:txBody>
          <a:bodyPr/>
          <a:lstStyle/>
          <a:p>
            <a:pPr eaLnBrk="1" hangingPunct="1"/>
            <a:r>
              <a:rPr lang="en-US" altLang="en-US" b="1"/>
              <a:t>Overview</a:t>
            </a:r>
          </a:p>
        </p:txBody>
      </p:sp>
      <p:sp>
        <p:nvSpPr>
          <p:cNvPr id="3075" name="Content Placeholder 2">
            <a:extLst>
              <a:ext uri="{FF2B5EF4-FFF2-40B4-BE49-F238E27FC236}">
                <a16:creationId xmlns:a16="http://schemas.microsoft.com/office/drawing/2014/main" id="{49F07282-2EE1-4970-8C16-E6D04DCB5D87}"/>
              </a:ext>
            </a:extLst>
          </p:cNvPr>
          <p:cNvSpPr>
            <a:spLocks noGrp="1"/>
          </p:cNvSpPr>
          <p:nvPr>
            <p:ph idx="1"/>
          </p:nvPr>
        </p:nvSpPr>
        <p:spPr>
          <a:xfrm>
            <a:off x="457200" y="1500188"/>
            <a:ext cx="8229600" cy="4525962"/>
          </a:xfrm>
        </p:spPr>
        <p:txBody>
          <a:bodyPr/>
          <a:lstStyle/>
          <a:p>
            <a:pPr eaLnBrk="1" hangingPunct="1"/>
            <a:r>
              <a:rPr lang="en-US" altLang="en-US"/>
              <a:t>NRC Framework for K-12 Science Education</a:t>
            </a:r>
          </a:p>
          <a:p>
            <a:pPr eaLnBrk="1" hangingPunct="1"/>
            <a:r>
              <a:rPr lang="en-US" altLang="en-US"/>
              <a:t>A Vision for Science Education</a:t>
            </a:r>
          </a:p>
          <a:p>
            <a:pPr eaLnBrk="1" hangingPunct="1"/>
            <a:r>
              <a:rPr lang="en-US" altLang="en-US"/>
              <a:t>Student Science Performances at the </a:t>
            </a:r>
            <a:r>
              <a:rPr lang="en-US" altLang="en-US" i="1"/>
              <a:t>Intersection of the Three Dimensions</a:t>
            </a:r>
          </a:p>
          <a:p>
            <a:pPr eaLnBrk="1" hangingPunct="1"/>
            <a:r>
              <a:rPr lang="en-US" altLang="en-US"/>
              <a:t>NGSS</a:t>
            </a:r>
          </a:p>
          <a:p>
            <a:pPr eaLnBrk="1" hangingPunct="1"/>
            <a:r>
              <a:rPr lang="en-US" altLang="en-US"/>
              <a:t>Changes</a:t>
            </a:r>
          </a:p>
          <a:p>
            <a:pPr eaLnBrk="1" hangingPunct="1"/>
            <a:r>
              <a:rPr lang="en-US" altLang="en-US"/>
              <a:t>Closure and Discussion</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3">
            <a:extLst>
              <a:ext uri="{FF2B5EF4-FFF2-40B4-BE49-F238E27FC236}">
                <a16:creationId xmlns:a16="http://schemas.microsoft.com/office/drawing/2014/main" id="{0C07DB89-36AD-4C06-A3CC-8E85E83960E9}"/>
              </a:ext>
            </a:extLst>
          </p:cNvPr>
          <p:cNvGraphicFramePr>
            <a:graphicFrameLocks noChangeAspect="1"/>
          </p:cNvGraphicFramePr>
          <p:nvPr/>
        </p:nvGraphicFramePr>
        <p:xfrm>
          <a:off x="4763" y="469900"/>
          <a:ext cx="9037637" cy="6388100"/>
        </p:xfrm>
        <a:graphic>
          <a:graphicData uri="http://schemas.openxmlformats.org/presentationml/2006/ole">
            <mc:AlternateContent xmlns:mc="http://schemas.openxmlformats.org/markup-compatibility/2006">
              <mc:Choice xmlns:v="urn:schemas-microsoft-com:vml" Requires="v">
                <p:oleObj name="Document" r:id="rId2" imgW="7661520" imgH="4050000" progId="Word.Document.12">
                  <p:embed/>
                </p:oleObj>
              </mc:Choice>
              <mc:Fallback>
                <p:oleObj name="Document" r:id="rId2" imgW="7661520" imgH="4050000" progId="Word.Documen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9900"/>
                        <a:ext cx="9037637"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680F4-5888-4746-9571-F0110EAE503E}"/>
              </a:ext>
            </a:extLst>
          </p:cNvPr>
          <p:cNvSpPr>
            <a:spLocks noGrp="1"/>
          </p:cNvSpPr>
          <p:nvPr>
            <p:ph type="title"/>
          </p:nvPr>
        </p:nvSpPr>
        <p:spPr>
          <a:xfrm>
            <a:off x="406400" y="274638"/>
            <a:ext cx="8280400" cy="1143000"/>
          </a:xfrm>
        </p:spPr>
        <p:txBody>
          <a:bodyPr rtlCol="0">
            <a:normAutofit fontScale="90000"/>
          </a:bodyPr>
          <a:lstStyle/>
          <a:p>
            <a:pPr eaLnBrk="1" fontAlgn="auto" hangingPunct="1">
              <a:spcAft>
                <a:spcPts val="0"/>
              </a:spcAft>
              <a:defRPr/>
            </a:pPr>
            <a:r>
              <a:rPr lang="en-US" b="1" dirty="0"/>
              <a:t>Adoption of Next Generation </a:t>
            </a:r>
            <a:br>
              <a:rPr lang="en-US" b="1" dirty="0"/>
            </a:br>
            <a:r>
              <a:rPr lang="en-US" b="1" dirty="0"/>
              <a:t>Science Standards </a:t>
            </a:r>
          </a:p>
        </p:txBody>
      </p:sp>
      <p:sp>
        <p:nvSpPr>
          <p:cNvPr id="3" name="Content Placeholder 2">
            <a:extLst>
              <a:ext uri="{FF2B5EF4-FFF2-40B4-BE49-F238E27FC236}">
                <a16:creationId xmlns:a16="http://schemas.microsoft.com/office/drawing/2014/main" id="{96DDE89F-987D-48E0-881E-EA881B004931}"/>
              </a:ext>
            </a:extLst>
          </p:cNvPr>
          <p:cNvSpPr>
            <a:spLocks noGrp="1"/>
          </p:cNvSpPr>
          <p:nvPr>
            <p:ph idx="1"/>
          </p:nvPr>
        </p:nvSpPr>
        <p:spPr>
          <a:xfrm>
            <a:off x="457200" y="1600200"/>
            <a:ext cx="8229600" cy="4775200"/>
          </a:xfrm>
        </p:spPr>
        <p:txBody>
          <a:bodyPr rtlCol="0">
            <a:normAutofit fontScale="85000" lnSpcReduction="20000"/>
          </a:bodyPr>
          <a:lstStyle/>
          <a:p>
            <a:pPr eaLnBrk="1" fontAlgn="auto" hangingPunct="1">
              <a:spcBef>
                <a:spcPts val="1500"/>
              </a:spcBef>
              <a:spcAft>
                <a:spcPts val="0"/>
              </a:spcAft>
              <a:defRPr/>
            </a:pPr>
            <a:r>
              <a:rPr lang="en-US" sz="2400" dirty="0"/>
              <a:t>Developed from the </a:t>
            </a:r>
            <a:r>
              <a:rPr lang="en-US" sz="2400" i="1" dirty="0"/>
              <a:t>Framework for K-12 Science Education</a:t>
            </a:r>
            <a:r>
              <a:rPr lang="en-US" sz="2400" dirty="0"/>
              <a:t>.</a:t>
            </a:r>
          </a:p>
          <a:p>
            <a:pPr eaLnBrk="1" fontAlgn="auto" hangingPunct="1">
              <a:spcBef>
                <a:spcPts val="1500"/>
              </a:spcBef>
              <a:spcAft>
                <a:spcPts val="0"/>
              </a:spcAft>
              <a:defRPr/>
            </a:pPr>
            <a:r>
              <a:rPr lang="en-US" sz="2400" dirty="0"/>
              <a:t>A collaborative effort of 29 states.</a:t>
            </a:r>
          </a:p>
          <a:p>
            <a:pPr eaLnBrk="1" fontAlgn="auto" hangingPunct="1">
              <a:spcBef>
                <a:spcPts val="1500"/>
              </a:spcBef>
              <a:spcAft>
                <a:spcPts val="0"/>
              </a:spcAft>
              <a:defRPr/>
            </a:pPr>
            <a:r>
              <a:rPr lang="en-US" sz="2400" dirty="0"/>
              <a:t>Two year process and included four reviews by lead states and two public comment periods.</a:t>
            </a:r>
          </a:p>
          <a:p>
            <a:pPr eaLnBrk="1" fontAlgn="auto" hangingPunct="1">
              <a:spcBef>
                <a:spcPts val="1500"/>
              </a:spcBef>
              <a:spcAft>
                <a:spcPts val="0"/>
              </a:spcAft>
              <a:defRPr/>
            </a:pPr>
            <a:r>
              <a:rPr lang="en-US" sz="2400" dirty="0"/>
              <a:t>Funding for the</a:t>
            </a:r>
            <a:r>
              <a:rPr lang="en-US" sz="2400" i="1" dirty="0"/>
              <a:t> Framework </a:t>
            </a:r>
            <a:r>
              <a:rPr lang="en-US" sz="2400" dirty="0"/>
              <a:t>and NGSS development was from the Carnegie Corporation of New York Foundation.  </a:t>
            </a:r>
          </a:p>
          <a:p>
            <a:pPr eaLnBrk="1" fontAlgn="auto" hangingPunct="1">
              <a:spcBef>
                <a:spcPts val="1500"/>
              </a:spcBef>
              <a:spcAft>
                <a:spcPts val="0"/>
              </a:spcAft>
              <a:defRPr/>
            </a:pPr>
            <a:r>
              <a:rPr lang="en-US" sz="2400" dirty="0"/>
              <a:t>Many other private foundations continue to contribute to the process of implementing the NGSS (e.g., GE Foundation, </a:t>
            </a:r>
            <a:r>
              <a:rPr lang="en-US" sz="2400" dirty="0" err="1"/>
              <a:t>Noyce</a:t>
            </a:r>
            <a:r>
              <a:rPr lang="en-US" sz="2400" dirty="0"/>
              <a:t> Foundation, CISCO Foundation, Lilly Foundation, </a:t>
            </a:r>
            <a:r>
              <a:rPr lang="en-US" sz="2400" dirty="0" err="1"/>
              <a:t>Dupont</a:t>
            </a:r>
            <a:r>
              <a:rPr lang="en-US" sz="2400" dirty="0"/>
              <a:t>, Chevron)</a:t>
            </a:r>
          </a:p>
          <a:p>
            <a:pPr eaLnBrk="1" fontAlgn="auto" hangingPunct="1">
              <a:spcBef>
                <a:spcPts val="1500"/>
              </a:spcBef>
              <a:spcAft>
                <a:spcPts val="0"/>
              </a:spcAft>
              <a:defRPr/>
            </a:pPr>
            <a:r>
              <a:rPr lang="en-US" sz="2400" dirty="0"/>
              <a:t>To date 13 states have adopted NGSS as written, 5 other states  have developed state standards based on</a:t>
            </a:r>
            <a:r>
              <a:rPr lang="en-US" sz="2400" i="1" dirty="0"/>
              <a:t> </a:t>
            </a:r>
            <a:r>
              <a:rPr lang="en-US" sz="2400" dirty="0"/>
              <a:t>the</a:t>
            </a:r>
            <a:r>
              <a:rPr lang="en-US" sz="2400" i="1" dirty="0"/>
              <a:t> Framework </a:t>
            </a:r>
            <a:r>
              <a:rPr lang="en-US" sz="2400" dirty="0"/>
              <a:t>and informed by NGSS.  Most of the other states are in some stage of adoption of NGSS or development of standards based on the </a:t>
            </a:r>
            <a:r>
              <a:rPr lang="en-US" sz="2400" i="1" dirty="0"/>
              <a:t>Framework</a:t>
            </a:r>
            <a:r>
              <a:rPr lang="en-US" sz="2400" dirty="0"/>
              <a:t> and NGSS (Note:  Most states adopt standards on a 10 year timeline).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9590FB7-EC62-489F-A0BF-18A77D624625}"/>
              </a:ext>
            </a:extLst>
          </p:cNvPr>
          <p:cNvSpPr>
            <a:spLocks noGrp="1"/>
          </p:cNvSpPr>
          <p:nvPr>
            <p:ph type="title"/>
          </p:nvPr>
        </p:nvSpPr>
        <p:spPr/>
        <p:txBody>
          <a:bodyPr/>
          <a:lstStyle/>
          <a:p>
            <a:pPr eaLnBrk="1" hangingPunct="1"/>
            <a:r>
              <a:rPr lang="en-US" altLang="en-US" b="1"/>
              <a:t>Science and Engineering</a:t>
            </a:r>
          </a:p>
        </p:txBody>
      </p:sp>
      <p:sp>
        <p:nvSpPr>
          <p:cNvPr id="23555" name="Content Placeholder 2">
            <a:extLst>
              <a:ext uri="{FF2B5EF4-FFF2-40B4-BE49-F238E27FC236}">
                <a16:creationId xmlns:a16="http://schemas.microsoft.com/office/drawing/2014/main" id="{22C9B112-8DAC-4C92-AEA9-769C245F63D3}"/>
              </a:ext>
            </a:extLst>
          </p:cNvPr>
          <p:cNvSpPr>
            <a:spLocks noGrp="1"/>
          </p:cNvSpPr>
          <p:nvPr>
            <p:ph idx="1"/>
          </p:nvPr>
        </p:nvSpPr>
        <p:spPr>
          <a:xfrm>
            <a:off x="457200" y="1320800"/>
            <a:ext cx="8229600" cy="4805363"/>
          </a:xfrm>
        </p:spPr>
        <p:txBody>
          <a:bodyPr/>
          <a:lstStyle/>
          <a:p>
            <a:pPr eaLnBrk="1" hangingPunct="1">
              <a:spcBef>
                <a:spcPts val="1363"/>
              </a:spcBef>
            </a:pPr>
            <a:r>
              <a:rPr lang="en-US" altLang="en-US"/>
              <a:t>Students use the Core Ideas to construct explanations and develop solutions to solve problems.</a:t>
            </a:r>
          </a:p>
          <a:p>
            <a:pPr eaLnBrk="1" hangingPunct="1">
              <a:spcBef>
                <a:spcPts val="1363"/>
              </a:spcBef>
            </a:pPr>
            <a:r>
              <a:rPr lang="en-US" altLang="en-US"/>
              <a:t>Engineering is a logical application of “Core Ideas” in doing science.</a:t>
            </a:r>
          </a:p>
          <a:p>
            <a:pPr eaLnBrk="1" hangingPunct="1"/>
            <a:endParaRPr lang="en-US" altLang="en-US"/>
          </a:p>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931B168-91ED-45C3-9A04-1C708146127F}"/>
              </a:ext>
            </a:extLst>
          </p:cNvPr>
          <p:cNvSpPr>
            <a:spLocks noGrp="1"/>
          </p:cNvSpPr>
          <p:nvPr>
            <p:ph type="title"/>
          </p:nvPr>
        </p:nvSpPr>
        <p:spPr>
          <a:xfrm>
            <a:off x="779463" y="107950"/>
            <a:ext cx="7581900" cy="1116013"/>
          </a:xfrm>
        </p:spPr>
        <p:txBody>
          <a:bodyPr/>
          <a:lstStyle/>
          <a:p>
            <a:pPr eaLnBrk="1" hangingPunct="1"/>
            <a:r>
              <a:rPr lang="en-US" altLang="en-US" b="1"/>
              <a:t>Change </a:t>
            </a:r>
            <a:r>
              <a:rPr lang="en-US" altLang="en-US"/>
              <a:t>	</a:t>
            </a:r>
          </a:p>
        </p:txBody>
      </p:sp>
      <p:sp>
        <p:nvSpPr>
          <p:cNvPr id="3" name="Content Placeholder 2">
            <a:extLst>
              <a:ext uri="{FF2B5EF4-FFF2-40B4-BE49-F238E27FC236}">
                <a16:creationId xmlns:a16="http://schemas.microsoft.com/office/drawing/2014/main" id="{37C2A20A-25C4-471A-967D-924222133796}"/>
              </a:ext>
            </a:extLst>
          </p:cNvPr>
          <p:cNvSpPr>
            <a:spLocks noGrp="1"/>
          </p:cNvSpPr>
          <p:nvPr>
            <p:ph idx="4294967295"/>
          </p:nvPr>
        </p:nvSpPr>
        <p:spPr>
          <a:xfrm>
            <a:off x="388938" y="1223963"/>
            <a:ext cx="8437562" cy="5049837"/>
          </a:xfrm>
        </p:spPr>
        <p:txBody>
          <a:bodyPr/>
          <a:lstStyle/>
          <a:p>
            <a:pPr marL="0" indent="0" eaLnBrk="1" hangingPunct="1">
              <a:spcBef>
                <a:spcPct val="0"/>
              </a:spcBef>
              <a:buFont typeface="Arial" panose="020B0604020202020204" pitchFamily="34" charset="0"/>
              <a:buNone/>
            </a:pPr>
            <a:r>
              <a:rPr lang="en-US" altLang="en-US" sz="2800" i="1"/>
              <a:t>“Change is the law of life.  And those who look only to the past or present are certain to miss the future.”</a:t>
            </a:r>
          </a:p>
          <a:p>
            <a:pPr marL="0" indent="0" eaLnBrk="1" hangingPunct="1">
              <a:spcBef>
                <a:spcPct val="0"/>
              </a:spcBef>
              <a:buFont typeface="Arial" panose="020B0604020202020204" pitchFamily="34" charset="0"/>
              <a:buNone/>
            </a:pPr>
            <a:r>
              <a:rPr lang="en-US" altLang="en-US" sz="3000"/>
              <a:t>						—</a:t>
            </a:r>
            <a:r>
              <a:rPr lang="en-US" altLang="en-US" sz="2600"/>
              <a:t>John F. Kennedy</a:t>
            </a:r>
          </a:p>
          <a:p>
            <a:pPr marL="0" indent="0" eaLnBrk="1" hangingPunct="1">
              <a:spcBef>
                <a:spcPct val="0"/>
              </a:spcBef>
              <a:buFont typeface="Arial" panose="020B0604020202020204" pitchFamily="34" charset="0"/>
              <a:buNone/>
            </a:pPr>
            <a:endParaRPr lang="en-US" altLang="en-US" sz="2600"/>
          </a:p>
          <a:p>
            <a:pPr marL="0" indent="0" eaLnBrk="1" hangingPunct="1">
              <a:spcBef>
                <a:spcPct val="0"/>
              </a:spcBef>
              <a:buFont typeface="Arial" panose="020B0604020202020204" pitchFamily="34" charset="0"/>
              <a:buNone/>
            </a:pPr>
            <a:endParaRPr lang="en-US" altLang="en-US" sz="2600"/>
          </a:p>
          <a:p>
            <a:pPr marL="0" indent="0" eaLnBrk="1" hangingPunct="1">
              <a:spcBef>
                <a:spcPct val="0"/>
              </a:spcBef>
              <a:buFont typeface="Arial" panose="020B0604020202020204" pitchFamily="34" charset="0"/>
              <a:buNone/>
            </a:pPr>
            <a:r>
              <a:rPr lang="en-US" altLang="en-US" sz="2800" i="1"/>
              <a:t>“Things do not happen.  Things are made to happen.” </a:t>
            </a:r>
            <a:r>
              <a:rPr lang="en-US" altLang="en-US" sz="2800"/>
              <a:t>						</a:t>
            </a:r>
            <a:r>
              <a:rPr lang="en-US" altLang="en-US"/>
              <a:t>—</a:t>
            </a:r>
            <a:r>
              <a:rPr lang="en-US" altLang="en-US" sz="2600"/>
              <a:t>John F. Kennedy</a:t>
            </a:r>
            <a:endParaRPr lang="en-US" altLang="en-US" sz="2800"/>
          </a:p>
          <a:p>
            <a:pPr marL="0" indent="0" eaLnBrk="1" hangingPunct="1">
              <a:buFont typeface="Arial" panose="020B0604020202020204" pitchFamily="34" charset="0"/>
              <a:buNone/>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G_0260.MOV">
            <a:hlinkClick r:id="" action="ppaction://media"/>
            <a:extLst>
              <a:ext uri="{FF2B5EF4-FFF2-40B4-BE49-F238E27FC236}">
                <a16:creationId xmlns:a16="http://schemas.microsoft.com/office/drawing/2014/main" id="{0B4B6FDE-DA87-44AD-AAAE-D8F692DCF30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72231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289287-2BF7-445A-9FA7-D0B798FC3EF5}"/>
              </a:ext>
            </a:extLst>
          </p:cNvPr>
          <p:cNvSpPr>
            <a:spLocks noGrp="1"/>
          </p:cNvSpPr>
          <p:nvPr>
            <p:ph type="title"/>
          </p:nvPr>
        </p:nvSpPr>
        <p:spPr/>
        <p:txBody>
          <a:bodyPr/>
          <a:lstStyle/>
          <a:p>
            <a:pPr eaLnBrk="1" hangingPunct="1"/>
            <a:r>
              <a:rPr lang="en-US" altLang="en-US" sz="3600" b="1"/>
              <a:t>Implications</a:t>
            </a:r>
          </a:p>
        </p:txBody>
      </p:sp>
      <p:sp>
        <p:nvSpPr>
          <p:cNvPr id="26627" name="Content Placeholder 2">
            <a:extLst>
              <a:ext uri="{FF2B5EF4-FFF2-40B4-BE49-F238E27FC236}">
                <a16:creationId xmlns:a16="http://schemas.microsoft.com/office/drawing/2014/main" id="{C69ED750-F227-4115-A4E1-86620138F466}"/>
              </a:ext>
            </a:extLst>
          </p:cNvPr>
          <p:cNvSpPr>
            <a:spLocks noGrp="1"/>
          </p:cNvSpPr>
          <p:nvPr>
            <p:ph sz="quarter" idx="1"/>
          </p:nvPr>
        </p:nvSpPr>
        <p:spPr/>
        <p:txBody>
          <a:bodyPr/>
          <a:lstStyle/>
          <a:p>
            <a:pPr eaLnBrk="1" hangingPunct="1"/>
            <a:r>
              <a:rPr lang="en-US" altLang="en-US"/>
              <a:t>Discussion</a:t>
            </a:r>
          </a:p>
        </p:txBody>
      </p:sp>
      <p:pic>
        <p:nvPicPr>
          <p:cNvPr id="26628" name="Picture 2">
            <a:extLst>
              <a:ext uri="{FF2B5EF4-FFF2-40B4-BE49-F238E27FC236}">
                <a16:creationId xmlns:a16="http://schemas.microsoft.com/office/drawing/2014/main" id="{2884FE62-3A6A-429B-8F57-84EC91AFA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2362200"/>
            <a:ext cx="680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5F9D95F-00A2-4972-88BF-E80C868A568B}"/>
              </a:ext>
            </a:extLst>
          </p:cNvPr>
          <p:cNvSpPr>
            <a:spLocks noGrp="1"/>
          </p:cNvSpPr>
          <p:nvPr>
            <p:ph type="title"/>
          </p:nvPr>
        </p:nvSpPr>
        <p:spPr/>
        <p:txBody>
          <a:bodyPr/>
          <a:lstStyle/>
          <a:p>
            <a:pPr eaLnBrk="1" hangingPunct="1"/>
            <a:r>
              <a:rPr lang="en-US" altLang="en-US" b="1"/>
              <a:t>Discussion</a:t>
            </a:r>
          </a:p>
        </p:txBody>
      </p:sp>
      <p:sp>
        <p:nvSpPr>
          <p:cNvPr id="3" name="Content Placeholder 2">
            <a:extLst>
              <a:ext uri="{FF2B5EF4-FFF2-40B4-BE49-F238E27FC236}">
                <a16:creationId xmlns:a16="http://schemas.microsoft.com/office/drawing/2014/main" id="{D9823D27-E666-430F-A286-6EF1DC84F49E}"/>
              </a:ext>
            </a:extLst>
          </p:cNvPr>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None/>
              <a:defRPr/>
            </a:pPr>
            <a:r>
              <a:rPr lang="en-US" dirty="0"/>
              <a:t>Thank you,</a:t>
            </a:r>
          </a:p>
          <a:p>
            <a:pPr eaLnBrk="1" fontAlgn="auto" hangingPunct="1">
              <a:spcAft>
                <a:spcPts val="0"/>
              </a:spcAft>
              <a:buFont typeface="Arial" panose="020B0604020202020204" pitchFamily="34" charset="0"/>
              <a:buNone/>
              <a:defRPr/>
            </a:pPr>
            <a:endParaRPr lang="en-US" dirty="0"/>
          </a:p>
          <a:p>
            <a:pPr algn="ctr" eaLnBrk="1" fontAlgn="auto" hangingPunct="1">
              <a:spcAft>
                <a:spcPts val="0"/>
              </a:spcAft>
              <a:buFont typeface="Arial" panose="020B0604020202020204" pitchFamily="34" charset="0"/>
              <a:buNone/>
              <a:defRPr/>
            </a:pPr>
            <a:r>
              <a:rPr lang="en-US" dirty="0"/>
              <a:t>Brett </a:t>
            </a:r>
            <a:r>
              <a:rPr lang="en-US" dirty="0" err="1"/>
              <a:t>Moulding</a:t>
            </a:r>
            <a:r>
              <a:rPr lang="en-US" dirty="0"/>
              <a:t> </a:t>
            </a:r>
            <a:r>
              <a:rPr lang="en-US" dirty="0">
                <a:hlinkClick r:id="rId2"/>
              </a:rPr>
              <a:t>mouldingb@ogdensd.org</a:t>
            </a:r>
            <a:r>
              <a:rPr lang="en-US" dirty="0"/>
              <a:t> </a:t>
            </a:r>
          </a:p>
          <a:p>
            <a:pPr algn="ctr" eaLnBrk="1" fontAlgn="auto" hangingPunct="1">
              <a:spcAft>
                <a:spcPts val="0"/>
              </a:spcAft>
              <a:buFont typeface="Arial" panose="020B0604020202020204" pitchFamily="34" charset="0"/>
              <a:buNone/>
              <a:defRPr/>
            </a:pPr>
            <a:endParaRPr lang="en-US" dirty="0"/>
          </a:p>
          <a:p>
            <a:pPr algn="ctr" eaLnBrk="1" fontAlgn="auto" hangingPunct="1">
              <a:spcAft>
                <a:spcPts val="0"/>
              </a:spcAft>
              <a:buFont typeface="Arial" panose="020B0604020202020204" pitchFamily="34" charset="0"/>
              <a:buNone/>
              <a:defRPr/>
            </a:pPr>
            <a:endParaRPr lang="en-US" dirty="0"/>
          </a:p>
          <a:p>
            <a:pPr algn="ctr" eaLnBrk="1" fontAlgn="auto" hangingPunct="1">
              <a:spcAft>
                <a:spcPts val="0"/>
              </a:spcAft>
              <a:buFont typeface="Arial" panose="020B0604020202020204" pitchFamily="34" charset="0"/>
              <a:buNone/>
              <a:defRPr/>
            </a:pPr>
            <a:r>
              <a:rPr lang="en-US" i="1" dirty="0"/>
              <a:t>Framework</a:t>
            </a:r>
            <a:r>
              <a:rPr lang="en-US" dirty="0"/>
              <a:t> and NGSS available in PDF </a:t>
            </a:r>
          </a:p>
          <a:p>
            <a:pPr algn="ctr" eaLnBrk="1" fontAlgn="auto" hangingPunct="1">
              <a:spcAft>
                <a:spcPts val="0"/>
              </a:spcAft>
              <a:buFont typeface="Arial" panose="020B0604020202020204" pitchFamily="34" charset="0"/>
              <a:buNone/>
              <a:defRPr/>
            </a:pPr>
            <a:r>
              <a:rPr lang="en-US" dirty="0" err="1"/>
              <a:t>http:www.nap.edu</a:t>
            </a:r>
            <a:r>
              <a:rPr lang="en-US" dirty="0"/>
              <a:t> </a:t>
            </a:r>
          </a:p>
          <a:p>
            <a:pPr algn="ctr" eaLnBrk="1" fontAlgn="auto" hangingPunct="1">
              <a:spcAft>
                <a:spcPts val="0"/>
              </a:spcAft>
              <a:buFont typeface="Arial" panose="020B0604020202020204" pitchFamily="34" charset="0"/>
              <a:buNone/>
              <a:defRPr/>
            </a:pPr>
            <a:endParaRPr lang="en-US" dirty="0"/>
          </a:p>
          <a:p>
            <a:pPr algn="ctr" eaLnBrk="1" fontAlgn="auto" hangingPunct="1">
              <a:spcAft>
                <a:spcPts val="0"/>
              </a:spcAft>
              <a:buFont typeface="Arial" panose="020B0604020202020204" pitchFamily="34" charset="0"/>
              <a:buNone/>
              <a:defRPr/>
            </a:pPr>
            <a:r>
              <a:rPr lang="en-US" dirty="0"/>
              <a:t>Additional information on NGSS </a:t>
            </a:r>
          </a:p>
          <a:p>
            <a:pPr algn="ctr" eaLnBrk="1" fontAlgn="auto" hangingPunct="1">
              <a:spcAft>
                <a:spcPts val="0"/>
              </a:spcAft>
              <a:buFont typeface="Arial" panose="020B0604020202020204" pitchFamily="34" charset="0"/>
              <a:buNone/>
              <a:defRPr/>
            </a:pPr>
            <a:r>
              <a:rPr lang="en-US" dirty="0"/>
              <a:t>http://www.nextgenscience.org</a:t>
            </a:r>
          </a:p>
          <a:p>
            <a:pPr algn="ctr"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5E37A-B74E-40B8-A34A-0579DA736F6A}"/>
              </a:ext>
            </a:extLst>
          </p:cNvPr>
          <p:cNvSpPr>
            <a:spLocks noGrp="1"/>
          </p:cNvSpPr>
          <p:nvPr>
            <p:ph idx="1"/>
          </p:nvPr>
        </p:nvSpPr>
        <p:spPr>
          <a:xfrm>
            <a:off x="457200" y="279400"/>
            <a:ext cx="8229600" cy="5846763"/>
          </a:xfrm>
        </p:spPr>
        <p:txBody>
          <a:bodyPr rtlCol="0">
            <a:normAutofit fontScale="32500" lnSpcReduction="20000"/>
          </a:bodyPr>
          <a:lstStyle/>
          <a:p>
            <a:pPr marL="0" indent="0" eaLnBrk="1" fontAlgn="auto" hangingPunct="1">
              <a:spcAft>
                <a:spcPts val="0"/>
              </a:spcAft>
              <a:buFont typeface="Arial" panose="020B0604020202020204" pitchFamily="34" charset="0"/>
              <a:buNone/>
              <a:defRPr/>
            </a:pPr>
            <a:r>
              <a:rPr lang="en-US" sz="4800" dirty="0"/>
              <a:t> </a:t>
            </a:r>
          </a:p>
          <a:p>
            <a:pPr eaLnBrk="1" fontAlgn="auto" hangingPunct="1">
              <a:spcAft>
                <a:spcPts val="0"/>
              </a:spcAft>
              <a:defRPr/>
            </a:pPr>
            <a:r>
              <a:rPr lang="en-US" sz="4800" dirty="0"/>
              <a:t>Below are the directions for Blackboard Collaborate, the software to be used by the online attendees to the meeting on August 28</a:t>
            </a:r>
            <a:r>
              <a:rPr lang="en-US" sz="4800" baseline="30000" dirty="0"/>
              <a:t>th</a:t>
            </a:r>
            <a:r>
              <a:rPr lang="en-US" sz="4800" dirty="0"/>
              <a:t>. Please review the linked page below and download the Collaborate Launcher. Upon installation it will allow your entrance in to any Collaborate room with just one click, as opposed to the four or five that we are used to with the older version.</a:t>
            </a:r>
          </a:p>
          <a:p>
            <a:pPr eaLnBrk="1" fontAlgn="auto" hangingPunct="1">
              <a:spcAft>
                <a:spcPts val="0"/>
              </a:spcAft>
              <a:defRPr/>
            </a:pPr>
            <a:r>
              <a:rPr lang="en-US" sz="4800" u="sng" dirty="0">
                <a:hlinkClick r:id="rId2"/>
              </a:rPr>
              <a:t>http://www.wilmu.edu/blackboard/collaborate.aspx</a:t>
            </a:r>
          </a:p>
          <a:p>
            <a:pPr eaLnBrk="1" fontAlgn="auto" hangingPunct="1">
              <a:spcAft>
                <a:spcPts val="0"/>
              </a:spcAft>
              <a:defRPr/>
            </a:pPr>
            <a:r>
              <a:rPr lang="en-US" sz="4800" dirty="0"/>
              <a:t> </a:t>
            </a:r>
          </a:p>
          <a:p>
            <a:pPr eaLnBrk="1" fontAlgn="auto" hangingPunct="1">
              <a:spcAft>
                <a:spcPts val="0"/>
              </a:spcAft>
              <a:defRPr/>
            </a:pPr>
            <a:r>
              <a:rPr lang="en-US" sz="4800" dirty="0"/>
              <a:t>The key to this success is that you get in to the Collaborate room a day or so before the meeting to make sure everything works. If not, the Tech Support number is highlighted in yellow on the Webpage.</a:t>
            </a:r>
          </a:p>
          <a:p>
            <a:pPr eaLnBrk="1" fontAlgn="auto" hangingPunct="1">
              <a:spcAft>
                <a:spcPts val="0"/>
              </a:spcAft>
              <a:defRPr/>
            </a:pPr>
            <a:r>
              <a:rPr lang="en-US" sz="4800" dirty="0"/>
              <a:t> </a:t>
            </a:r>
          </a:p>
          <a:p>
            <a:pPr eaLnBrk="1" fontAlgn="auto" hangingPunct="1">
              <a:spcAft>
                <a:spcPts val="0"/>
              </a:spcAft>
              <a:defRPr/>
            </a:pPr>
            <a:r>
              <a:rPr lang="en-US" sz="4800" dirty="0"/>
              <a:t>You can also attend the meeting via a mobile device if you’d like. The links to the mobile platforms is at the bottom of the Webpage.</a:t>
            </a:r>
          </a:p>
          <a:p>
            <a:pPr eaLnBrk="1" fontAlgn="auto" hangingPunct="1">
              <a:spcAft>
                <a:spcPts val="0"/>
              </a:spcAft>
              <a:defRPr/>
            </a:pPr>
            <a:r>
              <a:rPr lang="en-US" sz="4800" dirty="0"/>
              <a:t> </a:t>
            </a:r>
          </a:p>
          <a:p>
            <a:pPr eaLnBrk="1" fontAlgn="auto" hangingPunct="1">
              <a:spcAft>
                <a:spcPts val="0"/>
              </a:spcAft>
              <a:defRPr/>
            </a:pPr>
            <a:r>
              <a:rPr lang="en-US" sz="4800" dirty="0"/>
              <a:t>Here is the link to the Collaborate room for the meeting: </a:t>
            </a:r>
            <a:r>
              <a:rPr lang="en-US" sz="4800" u="sng" dirty="0">
                <a:hlinkClick r:id="rId3"/>
              </a:rPr>
              <a:t>https://wilmu.blackboard.com/webapps/bb-collaborate-bb_bb60/launchSession/guest?uid=5b7067d2-fc3c-4785-812d-1bc78528e288</a:t>
            </a:r>
          </a:p>
          <a:p>
            <a:pPr eaLnBrk="1" fontAlgn="auto" hangingPunct="1">
              <a:spcAft>
                <a:spcPts val="0"/>
              </a:spcAft>
              <a:defRPr/>
            </a:pPr>
            <a:r>
              <a:rPr lang="en-US" sz="4800" dirty="0"/>
              <a:t> </a:t>
            </a:r>
          </a:p>
          <a:p>
            <a:pPr eaLnBrk="1" fontAlgn="auto" hangingPunct="1">
              <a:spcAft>
                <a:spcPts val="0"/>
              </a:spcAft>
              <a:defRPr/>
            </a:pPr>
            <a:r>
              <a:rPr lang="en-US" sz="4800" dirty="0"/>
              <a:t>Thank you,</a:t>
            </a:r>
          </a:p>
          <a:p>
            <a:pPr eaLnBrk="1" fontAlgn="auto" hangingPunct="1">
              <a:spcAft>
                <a:spcPts val="0"/>
              </a:spcAft>
              <a:defRPr/>
            </a:pPr>
            <a:r>
              <a:rPr lang="en-US" sz="4800" dirty="0"/>
              <a:t>Dean Davis</a:t>
            </a:r>
          </a:p>
          <a:p>
            <a:pPr eaLnBrk="1" fontAlgn="auto" hangingPunct="1">
              <a:spcAft>
                <a:spcPts val="0"/>
              </a:spcAft>
              <a:defRPr/>
            </a:pPr>
            <a:r>
              <a:rPr lang="en-US" sz="4800" dirty="0"/>
              <a:t>Wilmington University</a:t>
            </a:r>
          </a:p>
          <a:p>
            <a:pPr eaLnBrk="1" fontAlgn="auto" hangingPunct="1">
              <a:spcAft>
                <a:spcPts val="0"/>
              </a:spcAft>
              <a:defRPr/>
            </a:pPr>
            <a:r>
              <a:rPr lang="en-US" dirty="0"/>
              <a:t> </a:t>
            </a:r>
          </a:p>
          <a:p>
            <a:pPr eaLnBrk="1" fontAlgn="auto" hangingPunct="1">
              <a:spcAft>
                <a:spcPts val="0"/>
              </a:spcAft>
              <a:defRPr/>
            </a:pP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5025152-4A43-4857-9A5C-276CE31C0DBC}"/>
              </a:ext>
            </a:extLst>
          </p:cNvPr>
          <p:cNvSpPr>
            <a:spLocks noGrp="1"/>
          </p:cNvSpPr>
          <p:nvPr>
            <p:ph type="title"/>
          </p:nvPr>
        </p:nvSpPr>
        <p:spPr>
          <a:xfrm>
            <a:off x="457200" y="274638"/>
            <a:ext cx="8229600" cy="1401762"/>
          </a:xfrm>
        </p:spPr>
        <p:txBody>
          <a:bodyPr/>
          <a:lstStyle/>
          <a:p>
            <a:pPr eaLnBrk="1" hangingPunct="1"/>
            <a:r>
              <a:rPr lang="en-US" altLang="en-US" sz="3200" b="1">
                <a:solidFill>
                  <a:srgbClr val="002060"/>
                </a:solidFill>
              </a:rPr>
              <a:t>A Vision for Science </a:t>
            </a:r>
            <a:br>
              <a:rPr lang="en-US" altLang="en-US" sz="3200" b="1">
                <a:solidFill>
                  <a:srgbClr val="002060"/>
                </a:solidFill>
              </a:rPr>
            </a:br>
            <a:r>
              <a:rPr lang="en-US" altLang="en-US" sz="3200" b="1">
                <a:solidFill>
                  <a:srgbClr val="002060"/>
                </a:solidFill>
              </a:rPr>
              <a:t>Teaching and Learning Built on Research</a:t>
            </a:r>
          </a:p>
        </p:txBody>
      </p:sp>
      <p:pic>
        <p:nvPicPr>
          <p:cNvPr id="4099" name="Picture 3">
            <a:extLst>
              <a:ext uri="{FF2B5EF4-FFF2-40B4-BE49-F238E27FC236}">
                <a16:creationId xmlns:a16="http://schemas.microsoft.com/office/drawing/2014/main" id="{8D83F7F5-9969-4A56-B12B-AE862D799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709738"/>
            <a:ext cx="4284662"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79E13A0-6A9D-4B7C-96D3-FBD7B93B6E77}"/>
              </a:ext>
            </a:extLst>
          </p:cNvPr>
          <p:cNvSpPr>
            <a:spLocks noGrp="1"/>
          </p:cNvSpPr>
          <p:nvPr>
            <p:ph type="ftr" sz="quarter" idx="11"/>
          </p:nvPr>
        </p:nvSpPr>
        <p:spPr/>
        <p:txBody>
          <a:bodyPr/>
          <a:lstStyle/>
          <a:p>
            <a:pPr>
              <a:defRPr/>
            </a:pPr>
            <a:r>
              <a:rPr lang="en-US" dirty="0"/>
              <a:t>Building Capacity in State Science Education   BCSSE</a:t>
            </a:r>
          </a:p>
        </p:txBody>
      </p:sp>
      <p:pic>
        <p:nvPicPr>
          <p:cNvPr id="1027" name="Picture 3">
            <a:extLst>
              <a:ext uri="{FF2B5EF4-FFF2-40B4-BE49-F238E27FC236}">
                <a16:creationId xmlns:a16="http://schemas.microsoft.com/office/drawing/2014/main" id="{7915CDC4-2760-4A06-B203-58381FF87134}"/>
              </a:ext>
            </a:extLst>
          </p:cNvPr>
          <p:cNvPicPr>
            <a:picLocks noChangeAspect="1" noChangeArrowheads="1"/>
          </p:cNvPicPr>
          <p:nvPr/>
        </p:nvPicPr>
        <p:blipFill>
          <a:blip r:embed="rId3"/>
          <a:srcRect/>
          <a:stretch>
            <a:fillRect/>
          </a:stretch>
        </p:blipFill>
        <p:spPr bwMode="auto">
          <a:xfrm>
            <a:off x="219075" y="3276600"/>
            <a:ext cx="2447925" cy="3581400"/>
          </a:xfrm>
          <a:prstGeom prst="rect">
            <a:avLst/>
          </a:prstGeom>
          <a:ln>
            <a:noFill/>
          </a:ln>
          <a:effectLst>
            <a:outerShdw blurRad="292100" dist="139700" dir="2700000" algn="tl" rotWithShape="0">
              <a:srgbClr val="333333">
                <a:alpha val="65000"/>
              </a:srgbClr>
            </a:outerShdw>
          </a:effectLst>
        </p:spPr>
      </p:pic>
      <p:pic>
        <p:nvPicPr>
          <p:cNvPr id="5124" name="Picture 4">
            <a:extLst>
              <a:ext uri="{FF2B5EF4-FFF2-40B4-BE49-F238E27FC236}">
                <a16:creationId xmlns:a16="http://schemas.microsoft.com/office/drawing/2014/main" id="{0DE40892-FB49-472D-B7B4-78FAD00DB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76600"/>
            <a:ext cx="24241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7F9270EF-63DA-476F-A217-E71E12EFD4F6}"/>
              </a:ext>
            </a:extLst>
          </p:cNvPr>
          <p:cNvPicPr>
            <a:picLocks noChangeAspect="1" noChangeArrowheads="1"/>
          </p:cNvPicPr>
          <p:nvPr/>
        </p:nvPicPr>
        <p:blipFill>
          <a:blip r:embed="rId5" cstate="print"/>
          <a:srcRect/>
          <a:stretch>
            <a:fillRect/>
          </a:stretch>
        </p:blipFill>
        <p:spPr bwMode="auto">
          <a:xfrm>
            <a:off x="0" y="0"/>
            <a:ext cx="2209800" cy="3241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a:extLst>
              <a:ext uri="{FF2B5EF4-FFF2-40B4-BE49-F238E27FC236}">
                <a16:creationId xmlns:a16="http://schemas.microsoft.com/office/drawing/2014/main" id="{61A1206F-E3FF-402E-BC9E-1C7600EAA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a:extLst>
              <a:ext uri="{FF2B5EF4-FFF2-40B4-BE49-F238E27FC236}">
                <a16:creationId xmlns:a16="http://schemas.microsoft.com/office/drawing/2014/main" id="{DF67A0F7-DE30-4BCF-8E1A-298C1AF70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3338"/>
            <a:ext cx="24384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0">
            <a:extLst>
              <a:ext uri="{FF2B5EF4-FFF2-40B4-BE49-F238E27FC236}">
                <a16:creationId xmlns:a16="http://schemas.microsoft.com/office/drawing/2014/main" id="{9D2618E1-1755-496A-A496-6AFC4FD0FA43}"/>
              </a:ext>
            </a:extLst>
          </p:cNvPr>
          <p:cNvSpPr txBox="1">
            <a:spLocks noChangeArrowheads="1"/>
          </p:cNvSpPr>
          <p:nvPr/>
        </p:nvSpPr>
        <p:spPr bwMode="auto">
          <a:xfrm>
            <a:off x="4724400" y="304800"/>
            <a:ext cx="2133600"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cs typeface="Calibri" panose="020F0502020204030204" pitchFamily="34" charset="0"/>
              </a:rPr>
              <a:t>Builds upon the Research on Learning the Ideas of Science</a:t>
            </a:r>
          </a:p>
        </p:txBody>
      </p:sp>
      <p:pic>
        <p:nvPicPr>
          <p:cNvPr id="5129" name="Picture 1">
            <a:extLst>
              <a:ext uri="{FF2B5EF4-FFF2-40B4-BE49-F238E27FC236}">
                <a16:creationId xmlns:a16="http://schemas.microsoft.com/office/drawing/2014/main" id="{53EF6880-4847-4DE3-80D4-3625082AAD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7763" y="3784600"/>
            <a:ext cx="1968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a:extLst>
              <a:ext uri="{FF2B5EF4-FFF2-40B4-BE49-F238E27FC236}">
                <a16:creationId xmlns:a16="http://schemas.microsoft.com/office/drawing/2014/main" id="{68A00B54-574C-4133-9264-04A644E360A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68888" y="3686175"/>
            <a:ext cx="2452687"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D27325-CE9E-42BD-BE35-FF6900A81970}"/>
              </a:ext>
            </a:extLst>
          </p:cNvPr>
          <p:cNvGraphicFramePr/>
          <p:nvPr/>
        </p:nvGraphicFramePr>
        <p:xfrm>
          <a:off x="152400" y="184935"/>
          <a:ext cx="8991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7" name="TextBox 3">
            <a:extLst>
              <a:ext uri="{FF2B5EF4-FFF2-40B4-BE49-F238E27FC236}">
                <a16:creationId xmlns:a16="http://schemas.microsoft.com/office/drawing/2014/main" id="{DDF04E62-4427-4A34-AE92-32DA42B04090}"/>
              </a:ext>
            </a:extLst>
          </p:cNvPr>
          <p:cNvSpPr txBox="1">
            <a:spLocks noChangeArrowheads="1"/>
          </p:cNvSpPr>
          <p:nvPr/>
        </p:nvSpPr>
        <p:spPr bwMode="auto">
          <a:xfrm>
            <a:off x="457200" y="1069975"/>
            <a:ext cx="4800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t>Progression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10CC513-D6FB-40C3-988A-ADD33AE8E7A5}"/>
              </a:ext>
            </a:extLst>
          </p:cNvPr>
          <p:cNvSpPr>
            <a:spLocks noGrp="1"/>
          </p:cNvSpPr>
          <p:nvPr>
            <p:ph type="title"/>
          </p:nvPr>
        </p:nvSpPr>
        <p:spPr>
          <a:xfrm>
            <a:off x="457200" y="274638"/>
            <a:ext cx="7162800" cy="1143000"/>
          </a:xfrm>
        </p:spPr>
        <p:txBody>
          <a:bodyPr/>
          <a:lstStyle/>
          <a:p>
            <a:pPr eaLnBrk="1" hangingPunct="1"/>
            <a:r>
              <a:rPr lang="en-US" altLang="en-US" b="1"/>
              <a:t>Goals for Science Education</a:t>
            </a:r>
          </a:p>
        </p:txBody>
      </p:sp>
      <p:sp>
        <p:nvSpPr>
          <p:cNvPr id="3" name="Content Placeholder 2">
            <a:extLst>
              <a:ext uri="{FF2B5EF4-FFF2-40B4-BE49-F238E27FC236}">
                <a16:creationId xmlns:a16="http://schemas.microsoft.com/office/drawing/2014/main" id="{58CA3E0D-D6E1-4CD1-A756-21D026AC9A0C}"/>
              </a:ext>
            </a:extLst>
          </p:cNvPr>
          <p:cNvSpPr>
            <a:spLocks noGrp="1"/>
          </p:cNvSpPr>
          <p:nvPr>
            <p:ph sz="quarter" idx="1"/>
          </p:nvPr>
        </p:nvSpPr>
        <p:spPr>
          <a:xfrm>
            <a:off x="228600" y="1600200"/>
            <a:ext cx="8686800" cy="4953000"/>
          </a:xfrm>
        </p:spPr>
        <p:txBody>
          <a:bodyPr rtlCol="0">
            <a:noAutofit/>
          </a:bodyPr>
          <a:lstStyle/>
          <a:p>
            <a:pPr marL="0" indent="0" eaLnBrk="1" fontAlgn="auto" hangingPunct="1">
              <a:spcAft>
                <a:spcPts val="0"/>
              </a:spcAft>
              <a:buFont typeface="Arial" panose="020B0604020202020204" pitchFamily="34" charset="0"/>
              <a:buNone/>
              <a:defRPr/>
            </a:pPr>
            <a:r>
              <a:rPr lang="en-US" sz="2400" dirty="0"/>
              <a:t>The </a:t>
            </a:r>
            <a:r>
              <a:rPr lang="en-US" sz="2400" i="1" dirty="0"/>
              <a:t>Framework’s</a:t>
            </a:r>
            <a:r>
              <a:rPr lang="en-US" sz="2400" dirty="0"/>
              <a:t> vision takes into account two major goals for K-12 science education: </a:t>
            </a:r>
          </a:p>
          <a:p>
            <a:pPr marL="857250" lvl="1" indent="-457200" eaLnBrk="1" fontAlgn="auto" hangingPunct="1">
              <a:spcAft>
                <a:spcPts val="0"/>
              </a:spcAft>
              <a:buFont typeface="Arial" panose="020B0604020202020204" pitchFamily="34" charset="0"/>
              <a:buAutoNum type="arabicParenBoth"/>
              <a:defRPr/>
            </a:pPr>
            <a:r>
              <a:rPr lang="en-US" sz="2400" dirty="0"/>
              <a:t>Educating all students in science and engineering. </a:t>
            </a:r>
          </a:p>
          <a:p>
            <a:pPr marL="857250" lvl="1" indent="-457200" eaLnBrk="1" fontAlgn="auto" hangingPunct="1">
              <a:spcAft>
                <a:spcPts val="0"/>
              </a:spcAft>
              <a:buFont typeface="Arial" panose="020B0604020202020204" pitchFamily="34" charset="0"/>
              <a:buAutoNum type="arabicParenBoth"/>
              <a:defRPr/>
            </a:pPr>
            <a:r>
              <a:rPr lang="en-US" sz="2400" dirty="0"/>
              <a:t>Providing the foundational knowledge for those who will become the scientists, engineers, technologists, and technicians of the future. </a:t>
            </a:r>
          </a:p>
          <a:p>
            <a:pPr marL="457200" indent="-457200" eaLnBrk="1" fontAlgn="auto" hangingPunct="1">
              <a:spcAft>
                <a:spcPts val="0"/>
              </a:spcAft>
              <a:buFont typeface="Arial" panose="020B0604020202020204" pitchFamily="34" charset="0"/>
              <a:buNone/>
              <a:defRPr/>
            </a:pPr>
            <a:endParaRPr lang="en-US" sz="1200" dirty="0"/>
          </a:p>
          <a:p>
            <a:pPr marL="0" indent="0" eaLnBrk="1" fontAlgn="auto" hangingPunct="1">
              <a:spcAft>
                <a:spcPts val="0"/>
              </a:spcAft>
              <a:buFont typeface="Arial" panose="020B0604020202020204" pitchFamily="34" charset="0"/>
              <a:buNone/>
              <a:defRPr/>
            </a:pPr>
            <a:r>
              <a:rPr lang="en-US" sz="2000" dirty="0"/>
              <a:t>The</a:t>
            </a:r>
            <a:r>
              <a:rPr lang="en-US" sz="2000" i="1" dirty="0"/>
              <a:t> Framework </a:t>
            </a:r>
            <a:r>
              <a:rPr lang="en-US" sz="2000" dirty="0"/>
              <a:t>principally concerns itself with the first task—what all students should know in preparation for their individual lives and for their roles as citizens in this technology-rich and scientifically complex world. </a:t>
            </a:r>
          </a:p>
          <a:p>
            <a:pPr marL="0" indent="0" eaLnBrk="1" fontAlgn="auto" hangingPunct="1">
              <a:spcAft>
                <a:spcPts val="0"/>
              </a:spcAft>
              <a:buFont typeface="Arial" panose="020B0604020202020204" pitchFamily="34" charset="0"/>
              <a:buNone/>
              <a:defRPr/>
            </a:pPr>
            <a:endParaRPr lang="en-US" sz="1800" dirty="0">
              <a:solidFill>
                <a:srgbClr val="FF0000"/>
              </a:solidFill>
            </a:endParaRPr>
          </a:p>
          <a:p>
            <a:pPr marL="0" indent="0" eaLnBrk="1" fontAlgn="auto" hangingPunct="1">
              <a:spcAft>
                <a:spcPts val="0"/>
              </a:spcAft>
              <a:buFont typeface="Arial" panose="020B0604020202020204" pitchFamily="34" charset="0"/>
              <a:buNone/>
              <a:defRPr/>
            </a:pPr>
            <a:endParaRPr lang="en-US" sz="1800" dirty="0">
              <a:solidFill>
                <a:srgbClr val="FF0000"/>
              </a:solidFill>
            </a:endParaRPr>
          </a:p>
          <a:p>
            <a:pPr marL="0" indent="0" eaLnBrk="1" fontAlgn="auto" hangingPunct="1">
              <a:spcAft>
                <a:spcPts val="0"/>
              </a:spcAft>
              <a:buFont typeface="Arial" panose="020B0604020202020204" pitchFamily="34" charset="0"/>
              <a:buNone/>
              <a:defRPr/>
            </a:pPr>
            <a:r>
              <a:rPr lang="en-US" sz="1800" i="1" dirty="0">
                <a:solidFill>
                  <a:srgbClr val="FF0000"/>
                </a:solidFill>
              </a:rPr>
              <a:t>Framework Page 10</a:t>
            </a:r>
          </a:p>
        </p:txBody>
      </p:sp>
      <p:pic>
        <p:nvPicPr>
          <p:cNvPr id="7172" name="Picture 3">
            <a:extLst>
              <a:ext uri="{FF2B5EF4-FFF2-40B4-BE49-F238E27FC236}">
                <a16:creationId xmlns:a16="http://schemas.microsoft.com/office/drawing/2014/main" id="{7202FC00-62E8-4520-8779-07768B563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4800"/>
            <a:ext cx="12954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44DA-52E9-4DCA-B537-3147EF8EAA06}"/>
              </a:ext>
            </a:extLst>
          </p:cNvPr>
          <p:cNvSpPr>
            <a:spLocks noGrp="1"/>
          </p:cNvSpPr>
          <p:nvPr>
            <p:ph type="title"/>
          </p:nvPr>
        </p:nvSpPr>
        <p:spPr/>
        <p:txBody>
          <a:bodyPr rtlCol="0">
            <a:normAutofit fontScale="90000"/>
          </a:bodyPr>
          <a:lstStyle/>
          <a:p>
            <a:pPr eaLnBrk="1" fontAlgn="auto" hangingPunct="1">
              <a:spcAft>
                <a:spcPts val="0"/>
              </a:spcAft>
              <a:defRPr/>
            </a:pPr>
            <a:r>
              <a:rPr lang="en-US" sz="3600" b="1" dirty="0"/>
              <a:t>The </a:t>
            </a:r>
            <a:r>
              <a:rPr lang="en-US" sz="3600" b="1" i="1" dirty="0"/>
              <a:t>Framework</a:t>
            </a:r>
            <a:r>
              <a:rPr lang="en-US" sz="3600" b="1" dirty="0"/>
              <a:t> is Designed to Help Realize a Vision of Science Education</a:t>
            </a:r>
            <a:endParaRPr lang="en-US" dirty="0"/>
          </a:p>
        </p:txBody>
      </p:sp>
      <p:sp>
        <p:nvSpPr>
          <p:cNvPr id="3" name="Content Placeholder 2">
            <a:extLst>
              <a:ext uri="{FF2B5EF4-FFF2-40B4-BE49-F238E27FC236}">
                <a16:creationId xmlns:a16="http://schemas.microsoft.com/office/drawing/2014/main" id="{1AEB0651-3A4A-45A0-8B7E-5FBF71EADFB9}"/>
              </a:ext>
            </a:extLst>
          </p:cNvPr>
          <p:cNvSpPr>
            <a:spLocks noGrp="1"/>
          </p:cNvSpPr>
          <p:nvPr>
            <p:ph sz="quarter" idx="1"/>
          </p:nvPr>
        </p:nvSpPr>
        <p:spPr>
          <a:xfrm>
            <a:off x="457200" y="1600200"/>
            <a:ext cx="8229600" cy="4953000"/>
          </a:xfrm>
        </p:spPr>
        <p:txBody>
          <a:bodyPr rtlCol="0">
            <a:normAutofit fontScale="92500" lnSpcReduction="20000"/>
          </a:bodyPr>
          <a:lstStyle/>
          <a:p>
            <a:pPr eaLnBrk="1" fontAlgn="auto" hangingPunct="1">
              <a:lnSpc>
                <a:spcPct val="110000"/>
              </a:lnSpc>
              <a:spcBef>
                <a:spcPts val="0"/>
              </a:spcBef>
              <a:spcAft>
                <a:spcPts val="800"/>
              </a:spcAft>
              <a:defRPr/>
            </a:pPr>
            <a:r>
              <a:rPr lang="en-US" sz="2800" dirty="0"/>
              <a:t>A vision of science education in which all students’ experiences over multiple years foster </a:t>
            </a:r>
            <a:r>
              <a:rPr lang="en-US" sz="2800" dirty="0">
                <a:solidFill>
                  <a:srgbClr val="FF0000"/>
                </a:solidFill>
              </a:rPr>
              <a:t>progressively deeper understanding of science</a:t>
            </a:r>
            <a:r>
              <a:rPr lang="en-US" sz="2800" dirty="0">
                <a:solidFill>
                  <a:srgbClr val="000000"/>
                </a:solidFill>
              </a:rPr>
              <a:t>.</a:t>
            </a:r>
            <a:r>
              <a:rPr lang="en-US" sz="2800" dirty="0">
                <a:solidFill>
                  <a:srgbClr val="FF0000"/>
                </a:solidFill>
              </a:rPr>
              <a:t> </a:t>
            </a:r>
          </a:p>
          <a:p>
            <a:pPr eaLnBrk="1" fontAlgn="auto" hangingPunct="1">
              <a:lnSpc>
                <a:spcPct val="110000"/>
              </a:lnSpc>
              <a:spcBef>
                <a:spcPts val="0"/>
              </a:spcBef>
              <a:spcAft>
                <a:spcPts val="800"/>
              </a:spcAft>
              <a:defRPr/>
            </a:pPr>
            <a:r>
              <a:rPr lang="en-US" sz="2800" dirty="0"/>
              <a:t>Students </a:t>
            </a:r>
            <a:r>
              <a:rPr lang="en-US" sz="2800" dirty="0">
                <a:solidFill>
                  <a:srgbClr val="FF0000"/>
                </a:solidFill>
              </a:rPr>
              <a:t>actively engage in </a:t>
            </a:r>
            <a:r>
              <a:rPr lang="en-US" sz="2800" dirty="0"/>
              <a:t>scientific and engineering </a:t>
            </a:r>
            <a:r>
              <a:rPr lang="en-US" sz="2800" dirty="0">
                <a:solidFill>
                  <a:srgbClr val="FF0000"/>
                </a:solidFill>
              </a:rPr>
              <a:t>practices</a:t>
            </a:r>
            <a:r>
              <a:rPr lang="en-US" sz="2800" dirty="0"/>
              <a:t> in order to deepen their understanding of </a:t>
            </a:r>
            <a:r>
              <a:rPr lang="en-US" sz="2800" dirty="0">
                <a:solidFill>
                  <a:srgbClr val="FF0000"/>
                </a:solidFill>
              </a:rPr>
              <a:t>crosscutting concepts </a:t>
            </a:r>
            <a:r>
              <a:rPr lang="en-US" sz="2800" dirty="0"/>
              <a:t>and disciplinary </a:t>
            </a:r>
            <a:r>
              <a:rPr lang="en-US" sz="2800" dirty="0">
                <a:solidFill>
                  <a:srgbClr val="FF0000"/>
                </a:solidFill>
              </a:rPr>
              <a:t>core ideas</a:t>
            </a:r>
            <a:r>
              <a:rPr lang="en-US" sz="2800" dirty="0"/>
              <a:t>. </a:t>
            </a:r>
          </a:p>
          <a:p>
            <a:pPr eaLnBrk="1" fontAlgn="auto" hangingPunct="1">
              <a:lnSpc>
                <a:spcPct val="110000"/>
              </a:lnSpc>
              <a:spcBef>
                <a:spcPts val="0"/>
              </a:spcBef>
              <a:spcAft>
                <a:spcPts val="800"/>
              </a:spcAft>
              <a:defRPr/>
            </a:pPr>
            <a:r>
              <a:rPr lang="en-US" sz="2800" dirty="0"/>
              <a:t>In order to achieve the vision embodied in the </a:t>
            </a:r>
            <a:r>
              <a:rPr lang="en-US" sz="2800" i="1" dirty="0"/>
              <a:t>Framework</a:t>
            </a:r>
            <a:r>
              <a:rPr lang="en-US" sz="2800" dirty="0"/>
              <a:t> and to best support students’ learning, </a:t>
            </a:r>
            <a:r>
              <a:rPr lang="en-US" sz="2800" dirty="0">
                <a:solidFill>
                  <a:srgbClr val="FF0000"/>
                </a:solidFill>
              </a:rPr>
              <a:t>all three dimensions should to be integrated </a:t>
            </a:r>
            <a:r>
              <a:rPr lang="en-US" sz="2800" dirty="0"/>
              <a:t>into the system of standards, curriculum, instruction, and assessment.</a:t>
            </a:r>
          </a:p>
          <a:p>
            <a:pPr eaLnBrk="1" fontAlgn="auto" hangingPunct="1">
              <a:lnSpc>
                <a:spcPct val="110000"/>
              </a:lnSpc>
              <a:spcBef>
                <a:spcPts val="0"/>
              </a:spcBef>
              <a:spcAft>
                <a:spcPts val="800"/>
              </a:spcAft>
              <a:buFont typeface="Arial" panose="020B0604020202020204" pitchFamily="34" charset="0"/>
              <a:buNone/>
              <a:defRPr/>
            </a:pPr>
            <a:endParaRPr lang="en-US" sz="1200" dirty="0"/>
          </a:p>
          <a:p>
            <a:pPr eaLnBrk="1" fontAlgn="auto" hangingPunct="1">
              <a:spcAft>
                <a:spcPts val="0"/>
              </a:spcAft>
              <a:buFont typeface="Arial" panose="020B0604020202020204" pitchFamily="34" charset="0"/>
              <a:buNone/>
              <a:defRPr/>
            </a:pPr>
            <a:r>
              <a:rPr lang="en-US" sz="1900" i="1" dirty="0">
                <a:solidFill>
                  <a:srgbClr val="FF0000"/>
                </a:solidFill>
              </a:rPr>
              <a:t>NRC Framework Page 217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A50B-C342-4AE6-81C4-42DEE60638D3}"/>
              </a:ext>
            </a:extLst>
          </p:cNvPr>
          <p:cNvSpPr>
            <a:spLocks noGrp="1"/>
          </p:cNvSpPr>
          <p:nvPr>
            <p:ph type="title"/>
          </p:nvPr>
        </p:nvSpPr>
        <p:spPr>
          <a:xfrm>
            <a:off x="609600" y="381000"/>
            <a:ext cx="8153400" cy="990600"/>
          </a:xfrm>
        </p:spPr>
        <p:txBody>
          <a:bodyPr rtlCol="0">
            <a:normAutofit fontScale="90000"/>
          </a:bodyPr>
          <a:lstStyle/>
          <a:p>
            <a:pPr eaLnBrk="1" fontAlgn="auto" hangingPunct="1">
              <a:spcAft>
                <a:spcPts val="0"/>
              </a:spcAft>
              <a:defRPr/>
            </a:pPr>
            <a:r>
              <a:rPr lang="en-US" sz="3600" b="1" dirty="0"/>
              <a:t>Structure/Dimensions of the </a:t>
            </a:r>
            <a:r>
              <a:rPr lang="en-US" sz="3600" b="1" i="1" dirty="0"/>
              <a:t>Framework</a:t>
            </a:r>
            <a:r>
              <a:rPr lang="en-US" sz="3600" b="1" dirty="0"/>
              <a:t> </a:t>
            </a:r>
            <a:br>
              <a:rPr lang="en-US" b="1" dirty="0"/>
            </a:br>
            <a:endParaRPr lang="en-US" b="1" dirty="0"/>
          </a:p>
        </p:txBody>
      </p:sp>
      <p:sp>
        <p:nvSpPr>
          <p:cNvPr id="3" name="Content Placeholder 2">
            <a:extLst>
              <a:ext uri="{FF2B5EF4-FFF2-40B4-BE49-F238E27FC236}">
                <a16:creationId xmlns:a16="http://schemas.microsoft.com/office/drawing/2014/main" id="{75709284-D686-49D7-AF34-25A774F1D556}"/>
              </a:ext>
            </a:extLst>
          </p:cNvPr>
          <p:cNvSpPr>
            <a:spLocks noGrp="1"/>
          </p:cNvSpPr>
          <p:nvPr>
            <p:ph sz="quarter" idx="1"/>
          </p:nvPr>
        </p:nvSpPr>
        <p:spPr>
          <a:xfrm>
            <a:off x="344488" y="1143000"/>
            <a:ext cx="8570912" cy="5029200"/>
          </a:xfrm>
        </p:spPr>
        <p:txBody>
          <a:bodyPr rtlCol="0">
            <a:normAutofit fontScale="77500" lnSpcReduction="20000"/>
          </a:bodyPr>
          <a:lstStyle/>
          <a:p>
            <a:pPr eaLnBrk="1" fontAlgn="auto" hangingPunct="1">
              <a:spcAft>
                <a:spcPts val="0"/>
              </a:spcAft>
              <a:defRPr/>
            </a:pPr>
            <a:r>
              <a:rPr lang="en-US" sz="4500" dirty="0"/>
              <a:t>Science and Engineering </a:t>
            </a:r>
            <a:r>
              <a:rPr lang="en-US" sz="4500" b="1" dirty="0"/>
              <a:t>Practices</a:t>
            </a:r>
          </a:p>
          <a:p>
            <a:pPr eaLnBrk="1" fontAlgn="auto" hangingPunct="1">
              <a:spcAft>
                <a:spcPts val="0"/>
              </a:spcAft>
              <a:defRPr/>
            </a:pPr>
            <a:r>
              <a:rPr lang="en-US" sz="4500" dirty="0"/>
              <a:t>Disciplinary Core </a:t>
            </a:r>
            <a:r>
              <a:rPr lang="en-US" sz="4500" b="1" dirty="0"/>
              <a:t>Ideas</a:t>
            </a:r>
          </a:p>
          <a:p>
            <a:pPr eaLnBrk="1" fontAlgn="auto" hangingPunct="1">
              <a:spcAft>
                <a:spcPts val="0"/>
              </a:spcAft>
              <a:defRPr/>
            </a:pPr>
            <a:r>
              <a:rPr lang="en-US" sz="4500" dirty="0"/>
              <a:t>Crosscutting </a:t>
            </a:r>
            <a:r>
              <a:rPr lang="en-US" sz="4500" b="1" dirty="0"/>
              <a:t>Concepts</a:t>
            </a:r>
          </a:p>
          <a:p>
            <a:pPr eaLnBrk="1" fontAlgn="auto" hangingPunct="1">
              <a:spcAft>
                <a:spcPts val="0"/>
              </a:spcAft>
              <a:buFont typeface="Arial" panose="020B0604020202020204" pitchFamily="34" charset="0"/>
              <a:buNone/>
              <a:defRPr/>
            </a:pPr>
            <a:endParaRPr lang="en-US" dirty="0"/>
          </a:p>
          <a:p>
            <a:pPr marL="0" indent="0" eaLnBrk="1" fontAlgn="auto" hangingPunct="1">
              <a:lnSpc>
                <a:spcPct val="120000"/>
              </a:lnSpc>
              <a:spcAft>
                <a:spcPts val="600"/>
              </a:spcAft>
              <a:buFont typeface="Arial" panose="020B0604020202020204" pitchFamily="34" charset="0"/>
              <a:buNone/>
              <a:defRPr/>
            </a:pPr>
            <a:r>
              <a:rPr lang="en-US" sz="3400" i="1" dirty="0"/>
              <a:t>“The three dimensions of the Framework, which constitute the major conclusions of this report, are presented in separate chapters.  However, in order to facilitate students’ learning, the </a:t>
            </a:r>
            <a:r>
              <a:rPr lang="en-US" sz="3400" i="1" dirty="0">
                <a:solidFill>
                  <a:srgbClr val="FF0000"/>
                </a:solidFill>
              </a:rPr>
              <a:t>dimensions must be woven together </a:t>
            </a:r>
            <a:r>
              <a:rPr lang="en-US" sz="3400" i="1" dirty="0"/>
              <a:t>in standards, curricula, instruction, and assessments.” </a:t>
            </a:r>
          </a:p>
          <a:p>
            <a:pPr eaLnBrk="1" fontAlgn="auto" hangingPunct="1">
              <a:spcAft>
                <a:spcPts val="0"/>
              </a:spcAft>
              <a:buFont typeface="Arial" panose="020B0604020202020204" pitchFamily="34" charset="0"/>
              <a:buNone/>
              <a:defRPr/>
            </a:pPr>
            <a:endParaRPr lang="en-US" sz="2000" dirty="0">
              <a:solidFill>
                <a:srgbClr val="FF0000"/>
              </a:solidFill>
            </a:endParaRPr>
          </a:p>
          <a:p>
            <a:pPr eaLnBrk="1" fontAlgn="auto" hangingPunct="1">
              <a:spcAft>
                <a:spcPts val="0"/>
              </a:spcAft>
              <a:buFont typeface="Arial" panose="020B0604020202020204" pitchFamily="34" charset="0"/>
              <a:buNone/>
              <a:defRPr/>
            </a:pPr>
            <a:endParaRPr lang="en-US" sz="2000" dirty="0">
              <a:solidFill>
                <a:srgbClr val="FF0000"/>
              </a:solidFill>
            </a:endParaRPr>
          </a:p>
          <a:p>
            <a:pPr eaLnBrk="1" fontAlgn="auto" hangingPunct="1">
              <a:spcAft>
                <a:spcPts val="0"/>
              </a:spcAft>
              <a:buFont typeface="Arial" panose="020B0604020202020204" pitchFamily="34" charset="0"/>
              <a:buNone/>
              <a:defRPr/>
            </a:pPr>
            <a:r>
              <a:rPr lang="en-US" i="1" dirty="0">
                <a:solidFill>
                  <a:srgbClr val="FF0000"/>
                </a:solidFill>
              </a:rPr>
              <a:t>NRC Framework Pages 29 - 30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0A50D58-85B3-4460-A40D-DB24FD69404B}"/>
              </a:ext>
            </a:extLst>
          </p:cNvPr>
          <p:cNvSpPr>
            <a:spLocks noGrp="1"/>
          </p:cNvSpPr>
          <p:nvPr>
            <p:ph type="title"/>
          </p:nvPr>
        </p:nvSpPr>
        <p:spPr>
          <a:xfrm>
            <a:off x="152400" y="93663"/>
            <a:ext cx="8991600" cy="792162"/>
          </a:xfrm>
        </p:spPr>
        <p:txBody>
          <a:bodyPr/>
          <a:lstStyle/>
          <a:p>
            <a:pPr eaLnBrk="1" hangingPunct="1"/>
            <a:r>
              <a:rPr lang="en-US" altLang="en-US" sz="2800" b="1"/>
              <a:t>3-D Model = Science Performance at the Intersection</a:t>
            </a:r>
          </a:p>
        </p:txBody>
      </p:sp>
      <p:graphicFrame>
        <p:nvGraphicFramePr>
          <p:cNvPr id="4" name="Content Placeholder 3">
            <a:extLst>
              <a:ext uri="{FF2B5EF4-FFF2-40B4-BE49-F238E27FC236}">
                <a16:creationId xmlns:a16="http://schemas.microsoft.com/office/drawing/2014/main" id="{EEDAEE35-35EE-4F97-87DB-0F08EDEBA27B}"/>
              </a:ext>
            </a:extLst>
          </p:cNvPr>
          <p:cNvGraphicFramePr>
            <a:graphicFrameLocks noGrp="1"/>
          </p:cNvGraphicFramePr>
          <p:nvPr>
            <p:ph idx="1"/>
          </p:nvPr>
        </p:nvGraphicFramePr>
        <p:xfrm>
          <a:off x="405660" y="764397"/>
          <a:ext cx="8610600" cy="609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27375</TotalTime>
  <Words>2163</Words>
  <Application>Microsoft Office PowerPoint</Application>
  <PresentationFormat>On-screen Show (4:3)</PresentationFormat>
  <Paragraphs>217</Paragraphs>
  <Slides>27</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Calibri</vt:lpstr>
      <vt:lpstr>Arial</vt:lpstr>
      <vt:lpstr>Times New Roman</vt:lpstr>
      <vt:lpstr>ＭＳ Ｐゴシック</vt:lpstr>
      <vt:lpstr>Office Theme</vt:lpstr>
      <vt:lpstr>Document</vt:lpstr>
      <vt:lpstr>A Vision for K-12 Science Education  as  Described in the Framework for K-12 Science Education and Next Generation Science Standards  How is NGSS different than current standards and instructional practices? How can the NGSS and vision for science education better prepare students to become the innovators, problem solvers, and thinkers in the future?   Thursday, August 28, 2014 </vt:lpstr>
      <vt:lpstr>Overview</vt:lpstr>
      <vt:lpstr>A Vision for Science  Teaching and Learning Built on Research</vt:lpstr>
      <vt:lpstr>PowerPoint Presentation</vt:lpstr>
      <vt:lpstr>PowerPoint Presentation</vt:lpstr>
      <vt:lpstr>Goals for Science Education</vt:lpstr>
      <vt:lpstr>The Framework is Designed to Help Realize a Vision of Science Education</vt:lpstr>
      <vt:lpstr>Structure/Dimensions of the Framework  </vt:lpstr>
      <vt:lpstr>3-D Model = Science Performance at the Intersection</vt:lpstr>
      <vt:lpstr>Science and Engineering Practices</vt:lpstr>
      <vt:lpstr>PowerPoint Presentation</vt:lpstr>
      <vt:lpstr>Crosscutting Concepts</vt:lpstr>
      <vt:lpstr>PowerPoint Presentation</vt:lpstr>
      <vt:lpstr>PowerPoint Presentation</vt:lpstr>
      <vt:lpstr>PowerPoint Presentation</vt:lpstr>
      <vt:lpstr>PowerPoint Presentation</vt:lpstr>
      <vt:lpstr>PowerPoint Presentation</vt:lpstr>
      <vt:lpstr>Science Performances</vt:lpstr>
      <vt:lpstr>PowerPoint Presentation</vt:lpstr>
      <vt:lpstr>PowerPoint Presentation</vt:lpstr>
      <vt:lpstr>Adoption of Next Generation  Science Standards </vt:lpstr>
      <vt:lpstr>Science and Engineering</vt:lpstr>
      <vt:lpstr>Change  </vt:lpstr>
      <vt:lpstr>PowerPoint Presentation</vt:lpstr>
      <vt:lpstr>Implications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dc:creator>
  <cp:lastModifiedBy>Tayaba Paras</cp:lastModifiedBy>
  <cp:revision>348</cp:revision>
  <dcterms:created xsi:type="dcterms:W3CDTF">2013-02-12T16:49:15Z</dcterms:created>
  <dcterms:modified xsi:type="dcterms:W3CDTF">2021-04-22T15:13:50Z</dcterms:modified>
</cp:coreProperties>
</file>